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05" r:id="rId5"/>
    <p:sldMasterId id="2147484000" r:id="rId6"/>
  </p:sldMasterIdLst>
  <p:notesMasterIdLst>
    <p:notesMasterId r:id="rId33"/>
  </p:notesMasterIdLst>
  <p:handoutMasterIdLst>
    <p:handoutMasterId r:id="rId34"/>
  </p:handoutMasterIdLst>
  <p:sldIdLst>
    <p:sldId id="256" r:id="rId7"/>
    <p:sldId id="276" r:id="rId8"/>
    <p:sldId id="306" r:id="rId9"/>
    <p:sldId id="287" r:id="rId10"/>
    <p:sldId id="278" r:id="rId11"/>
    <p:sldId id="322" r:id="rId12"/>
    <p:sldId id="309" r:id="rId13"/>
    <p:sldId id="307" r:id="rId14"/>
    <p:sldId id="292" r:id="rId15"/>
    <p:sldId id="294" r:id="rId16"/>
    <p:sldId id="298" r:id="rId17"/>
    <p:sldId id="304" r:id="rId18"/>
    <p:sldId id="299" r:id="rId19"/>
    <p:sldId id="300" r:id="rId20"/>
    <p:sldId id="301" r:id="rId21"/>
    <p:sldId id="293" r:id="rId22"/>
    <p:sldId id="323" r:id="rId23"/>
    <p:sldId id="320" r:id="rId24"/>
    <p:sldId id="316" r:id="rId25"/>
    <p:sldId id="319" r:id="rId26"/>
    <p:sldId id="317" r:id="rId27"/>
    <p:sldId id="308" r:id="rId28"/>
    <p:sldId id="275" r:id="rId29"/>
    <p:sldId id="286" r:id="rId30"/>
    <p:sldId id="290" r:id="rId31"/>
    <p:sldId id="263" r:id="rId32"/>
  </p:sldIdLst>
  <p:sldSz cx="9144000" cy="6858000" type="screen4x3"/>
  <p:notesSz cx="6797675" cy="9926638"/>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147" autoAdjust="0"/>
    <p:restoredTop sz="94660"/>
  </p:normalViewPr>
  <p:slideViewPr>
    <p:cSldViewPr>
      <p:cViewPr varScale="1">
        <p:scale>
          <a:sx n="78" d="100"/>
          <a:sy n="78" d="100"/>
        </p:scale>
        <p:origin x="1618" y="6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21" Type="http://schemas.openxmlformats.org/officeDocument/2006/relationships/slide" Target="slides/slide15.xml"/><Relationship Id="rId34" Type="http://schemas.openxmlformats.org/officeDocument/2006/relationships/handoutMaster" Target="handoutMasters/handoutMaster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theme" Target="theme/theme1.xml"/><Relationship Id="rId5" Type="http://schemas.openxmlformats.org/officeDocument/2006/relationships/slideMaster" Target="slideMasters/slideMaster1.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presProps" Target="presProps.xml"/><Relationship Id="rId8" Type="http://schemas.openxmlformats.org/officeDocument/2006/relationships/slide" Target="slides/slide2.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FA84976A-A734-45EA-BD44-1562BEA7F968}"/>
              </a:ext>
            </a:extLst>
          </p:cNvPr>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GB"/>
          </a:p>
        </p:txBody>
      </p:sp>
      <p:sp>
        <p:nvSpPr>
          <p:cNvPr id="37891" name="Rectangle 3">
            <a:extLst>
              <a:ext uri="{FF2B5EF4-FFF2-40B4-BE49-F238E27FC236}">
                <a16:creationId xmlns:a16="http://schemas.microsoft.com/office/drawing/2014/main" id="{61E77C2A-D3F7-4301-B435-B79A69963974}"/>
              </a:ext>
            </a:extLst>
          </p:cNvPr>
          <p:cNvSpPr>
            <a:spLocks noGrp="1" noChangeArrowheads="1"/>
          </p:cNvSpPr>
          <p:nvPr>
            <p:ph type="dt" sz="quarter"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GB"/>
          </a:p>
        </p:txBody>
      </p:sp>
      <p:sp>
        <p:nvSpPr>
          <p:cNvPr id="37892" name="Rectangle 4">
            <a:extLst>
              <a:ext uri="{FF2B5EF4-FFF2-40B4-BE49-F238E27FC236}">
                <a16:creationId xmlns:a16="http://schemas.microsoft.com/office/drawing/2014/main" id="{BD96CB0C-4718-4A42-8B23-FB9D3FD92199}"/>
              </a:ext>
            </a:extLst>
          </p:cNvPr>
          <p:cNvSpPr>
            <a:spLocks noGrp="1" noChangeArrowheads="1"/>
          </p:cNvSpPr>
          <p:nvPr>
            <p:ph type="ftr" sz="quarter" idx="2"/>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GB"/>
          </a:p>
        </p:txBody>
      </p:sp>
      <p:sp>
        <p:nvSpPr>
          <p:cNvPr id="37893" name="Rectangle 5">
            <a:extLst>
              <a:ext uri="{FF2B5EF4-FFF2-40B4-BE49-F238E27FC236}">
                <a16:creationId xmlns:a16="http://schemas.microsoft.com/office/drawing/2014/main" id="{C1575B98-2596-449F-AB8E-42FCDF4A5E46}"/>
              </a:ext>
            </a:extLst>
          </p:cNvPr>
          <p:cNvSpPr>
            <a:spLocks noGrp="1" noChangeArrowheads="1"/>
          </p:cNvSpPr>
          <p:nvPr>
            <p:ph type="sldNum" sz="quarter" idx="3"/>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fld id="{0BE6C836-483B-438A-9CA6-91B4E64D4833}"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82BBF96-949F-4FEE-A815-F5AAEFEDD288}"/>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atin typeface="Arial" charset="0"/>
              </a:defRPr>
            </a:lvl1pPr>
          </a:lstStyle>
          <a:p>
            <a:pPr>
              <a:defRPr/>
            </a:pPr>
            <a:endParaRPr lang="en-GB"/>
          </a:p>
        </p:txBody>
      </p:sp>
      <p:sp>
        <p:nvSpPr>
          <p:cNvPr id="3" name="Date Placeholder 2">
            <a:extLst>
              <a:ext uri="{FF2B5EF4-FFF2-40B4-BE49-F238E27FC236}">
                <a16:creationId xmlns:a16="http://schemas.microsoft.com/office/drawing/2014/main" id="{F10893C1-37D9-42FC-9E0A-07C741C9FAC1}"/>
              </a:ext>
            </a:extLst>
          </p:cNvPr>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atin typeface="Arial" charset="0"/>
              </a:defRPr>
            </a:lvl1pPr>
          </a:lstStyle>
          <a:p>
            <a:pPr>
              <a:defRPr/>
            </a:pPr>
            <a:fld id="{6999C77E-0C22-4F4B-8D02-B801F4A423DF}" type="datetimeFigureOut">
              <a:rPr lang="en-GB"/>
              <a:pPr>
                <a:defRPr/>
              </a:pPr>
              <a:t>07/09/2026</a:t>
            </a:fld>
            <a:endParaRPr lang="en-GB"/>
          </a:p>
        </p:txBody>
      </p:sp>
      <p:sp>
        <p:nvSpPr>
          <p:cNvPr id="4" name="Slide Image Placeholder 3">
            <a:extLst>
              <a:ext uri="{FF2B5EF4-FFF2-40B4-BE49-F238E27FC236}">
                <a16:creationId xmlns:a16="http://schemas.microsoft.com/office/drawing/2014/main" id="{CF75FDFC-03D0-4D76-A8E0-8F47B0A04CCB}"/>
              </a:ext>
            </a:extLst>
          </p:cNvPr>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3E2ED350-98C7-4006-93FC-D038D362237F}"/>
              </a:ext>
            </a:extLst>
          </p:cNvPr>
          <p:cNvSpPr>
            <a:spLocks noGrp="1"/>
          </p:cNvSpPr>
          <p:nvPr>
            <p:ph type="body" sz="quarter" idx="3"/>
          </p:nvPr>
        </p:nvSpPr>
        <p:spPr>
          <a:xfrm>
            <a:off x="679450" y="4714875"/>
            <a:ext cx="5438775" cy="4467225"/>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62CCEDA5-3C52-4FCE-AB4F-D70244CD6D98}"/>
              </a:ext>
            </a:extLst>
          </p:cNvPr>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atin typeface="Arial" charset="0"/>
              </a:defRPr>
            </a:lvl1pPr>
          </a:lstStyle>
          <a:p>
            <a:pPr>
              <a:defRPr/>
            </a:pPr>
            <a:endParaRPr lang="en-GB"/>
          </a:p>
        </p:txBody>
      </p:sp>
      <p:sp>
        <p:nvSpPr>
          <p:cNvPr id="7" name="Slide Number Placeholder 6">
            <a:extLst>
              <a:ext uri="{FF2B5EF4-FFF2-40B4-BE49-F238E27FC236}">
                <a16:creationId xmlns:a16="http://schemas.microsoft.com/office/drawing/2014/main" id="{CB851110-D7C2-4610-8AB8-4C4D387160B6}"/>
              </a:ext>
            </a:extLst>
          </p:cNvPr>
          <p:cNvSpPr>
            <a:spLocks noGrp="1"/>
          </p:cNvSpPr>
          <p:nvPr>
            <p:ph type="sldNum" sz="quarter" idx="5"/>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11AC55D7-0B4B-48FF-B9CA-6EBC0CD7BBB4}"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ight Triangle 3">
            <a:extLst>
              <a:ext uri="{FF2B5EF4-FFF2-40B4-BE49-F238E27FC236}">
                <a16:creationId xmlns:a16="http://schemas.microsoft.com/office/drawing/2014/main" id="{8C91118B-9A2E-1EDB-BD62-1CA995A79A41}"/>
              </a:ext>
            </a:extLst>
          </p:cNvPr>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Freeform 9">
            <a:extLst>
              <a:ext uri="{FF2B5EF4-FFF2-40B4-BE49-F238E27FC236}">
                <a16:creationId xmlns:a16="http://schemas.microsoft.com/office/drawing/2014/main" id="{E4F4B227-D863-F277-FA40-A1BCE3E3CC39}"/>
              </a:ext>
            </a:extLst>
          </p:cNvPr>
          <p:cNvSpPr/>
          <p:nvPr/>
        </p:nvSpPr>
        <p:spPr>
          <a:xfrm>
            <a:off x="-1588" y="-1588"/>
            <a:ext cx="9145588" cy="6859588"/>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en-US"/>
              <a:t>Click to edit Master title style</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r>
              <a:rPr lang="en-US"/>
              <a:t>Click to edit Master subtitle style</a:t>
            </a:r>
            <a:endParaRPr lang="en-US" dirty="0"/>
          </a:p>
        </p:txBody>
      </p:sp>
      <p:sp>
        <p:nvSpPr>
          <p:cNvPr id="6" name="Date Placeholder 3">
            <a:extLst>
              <a:ext uri="{FF2B5EF4-FFF2-40B4-BE49-F238E27FC236}">
                <a16:creationId xmlns:a16="http://schemas.microsoft.com/office/drawing/2014/main" id="{FA0AF218-0914-ED54-A9B6-FBD2FD766596}"/>
              </a:ext>
            </a:extLst>
          </p:cNvPr>
          <p:cNvSpPr>
            <a:spLocks noGrp="1"/>
          </p:cNvSpPr>
          <p:nvPr>
            <p:ph type="dt" sz="half" idx="10"/>
          </p:nvPr>
        </p:nvSpPr>
        <p:spPr/>
        <p:txBody>
          <a:bodyPr/>
          <a:lstStyle>
            <a:lvl1pPr>
              <a:defRPr/>
            </a:lvl1pPr>
          </a:lstStyle>
          <a:p>
            <a:pPr>
              <a:defRPr/>
            </a:pPr>
            <a:endParaRPr lang="en-GB"/>
          </a:p>
        </p:txBody>
      </p:sp>
      <p:sp>
        <p:nvSpPr>
          <p:cNvPr id="7" name="Footer Placeholder 4">
            <a:extLst>
              <a:ext uri="{FF2B5EF4-FFF2-40B4-BE49-F238E27FC236}">
                <a16:creationId xmlns:a16="http://schemas.microsoft.com/office/drawing/2014/main" id="{02CEB3DC-F0B6-0C5D-2FDA-B9D7E8DC607E}"/>
              </a:ext>
            </a:extLst>
          </p:cNvPr>
          <p:cNvSpPr>
            <a:spLocks noGrp="1"/>
          </p:cNvSpPr>
          <p:nvPr>
            <p:ph type="ftr" sz="quarter" idx="11"/>
          </p:nvPr>
        </p:nvSpPr>
        <p:spPr/>
        <p:txBody>
          <a:bodyPr/>
          <a:lstStyle>
            <a:lvl1pPr>
              <a:defRPr/>
            </a:lvl1pPr>
          </a:lstStyle>
          <a:p>
            <a:pPr>
              <a:defRPr/>
            </a:pPr>
            <a:endParaRPr lang="en-GB"/>
          </a:p>
        </p:txBody>
      </p:sp>
      <p:sp>
        <p:nvSpPr>
          <p:cNvPr id="8" name="Slide Number Placeholder 5">
            <a:extLst>
              <a:ext uri="{FF2B5EF4-FFF2-40B4-BE49-F238E27FC236}">
                <a16:creationId xmlns:a16="http://schemas.microsoft.com/office/drawing/2014/main" id="{EC8CCB93-072C-C6B9-7F69-57BF42901926}"/>
              </a:ext>
            </a:extLst>
          </p:cNvPr>
          <p:cNvSpPr>
            <a:spLocks noGrp="1"/>
          </p:cNvSpPr>
          <p:nvPr>
            <p:ph type="sldNum" sz="quarter" idx="12"/>
          </p:nvPr>
        </p:nvSpPr>
        <p:spPr/>
        <p:txBody>
          <a:bodyPr/>
          <a:lstStyle>
            <a:lvl1pPr>
              <a:defRPr/>
            </a:lvl1pPr>
          </a:lstStyle>
          <a:p>
            <a:fld id="{6F4D5B13-9027-4922-9B07-36C70525DA26}" type="slidenum">
              <a:rPr lang="en-GB" altLang="en-US"/>
              <a:pPr/>
              <a:t>‹#›</a:t>
            </a:fld>
            <a:endParaRPr lang="en-GB" altLang="en-US"/>
          </a:p>
        </p:txBody>
      </p:sp>
    </p:spTree>
    <p:extLst>
      <p:ext uri="{BB962C8B-B14F-4D97-AF65-F5344CB8AC3E}">
        <p14:creationId xmlns:p14="http://schemas.microsoft.com/office/powerpoint/2010/main" val="2154597854"/>
      </p:ext>
    </p:extLst>
  </p:cSld>
  <p:clrMapOvr>
    <a:masterClrMapping/>
  </p:clrMapOvr>
  <p:transition advTm="2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FD62DFB-34F4-FBD8-C4CD-6EF1BAF39DCD}"/>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2483CBE6-1075-41A5-5673-C21E38363684}"/>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3254013C-0956-65E6-C41A-42D2DC50287F}"/>
              </a:ext>
            </a:extLst>
          </p:cNvPr>
          <p:cNvSpPr>
            <a:spLocks noGrp="1"/>
          </p:cNvSpPr>
          <p:nvPr>
            <p:ph type="sldNum" sz="quarter" idx="12"/>
          </p:nvPr>
        </p:nvSpPr>
        <p:spPr>
          <a:ln/>
        </p:spPr>
        <p:txBody>
          <a:bodyPr/>
          <a:lstStyle>
            <a:lvl1pPr>
              <a:defRPr/>
            </a:lvl1pPr>
          </a:lstStyle>
          <a:p>
            <a:fld id="{B10D1AF8-595C-413E-8779-58FB4A1C783A}" type="slidenum">
              <a:rPr lang="en-GB" altLang="en-US"/>
              <a:pPr/>
              <a:t>‹#›</a:t>
            </a:fld>
            <a:endParaRPr lang="en-GB" altLang="en-US"/>
          </a:p>
        </p:txBody>
      </p:sp>
    </p:spTree>
    <p:extLst>
      <p:ext uri="{BB962C8B-B14F-4D97-AF65-F5344CB8AC3E}">
        <p14:creationId xmlns:p14="http://schemas.microsoft.com/office/powerpoint/2010/main" val="1945453081"/>
      </p:ext>
    </p:extLst>
  </p:cSld>
  <p:clrMapOvr>
    <a:masterClrMapping/>
  </p:clrMapOvr>
  <p:transition advTm="2000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Freeform 8">
            <a:extLst>
              <a:ext uri="{FF2B5EF4-FFF2-40B4-BE49-F238E27FC236}">
                <a16:creationId xmlns:a16="http://schemas.microsoft.com/office/drawing/2014/main" id="{4A391B60-D570-DE67-787F-3D963717DCF9}"/>
              </a:ext>
            </a:extLst>
          </p:cNvPr>
          <p:cNvSpPr/>
          <p:nvPr/>
        </p:nvSpPr>
        <p:spPr>
          <a:xfrm>
            <a:off x="-1588" y="-1588"/>
            <a:ext cx="9145588" cy="6859588"/>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ight Triangle 4">
            <a:extLst>
              <a:ext uri="{FF2B5EF4-FFF2-40B4-BE49-F238E27FC236}">
                <a16:creationId xmlns:a16="http://schemas.microsoft.com/office/drawing/2014/main" id="{AB266B4B-7AF9-9BD1-D3DF-9745C6C787AF}"/>
              </a:ext>
            </a:extLst>
          </p:cNvPr>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lvl="0"/>
            <a:r>
              <a:rPr lang="en-US"/>
              <a:t>Click to edit Master title style</a:t>
            </a:r>
            <a:endParaRPr lang="en-US" dirty="0"/>
          </a:p>
        </p:txBody>
      </p:sp>
      <p:sp>
        <p:nvSpPr>
          <p:cNvPr id="3" name="Text Placeholder 2"/>
          <p:cNvSpPr>
            <a:spLocks noGrp="1"/>
          </p:cNvSpPr>
          <p:nvPr>
            <p:ph type="body" idx="1"/>
          </p:nvPr>
        </p:nvSpPr>
        <p:spPr>
          <a:xfrm rot="19140000">
            <a:off x="1216152" y="2468304"/>
            <a:ext cx="6510528" cy="329184"/>
          </a:xfrm>
        </p:spPr>
        <p:txBody>
          <a:bodyPr>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Date Placeholder 3">
            <a:extLst>
              <a:ext uri="{FF2B5EF4-FFF2-40B4-BE49-F238E27FC236}">
                <a16:creationId xmlns:a16="http://schemas.microsoft.com/office/drawing/2014/main" id="{C01E15CA-FF84-79DD-25A9-73D2825078A6}"/>
              </a:ext>
            </a:extLst>
          </p:cNvPr>
          <p:cNvSpPr>
            <a:spLocks noGrp="1"/>
          </p:cNvSpPr>
          <p:nvPr>
            <p:ph type="dt" sz="half" idx="10"/>
          </p:nvPr>
        </p:nvSpPr>
        <p:spPr/>
        <p:txBody>
          <a:bodyPr/>
          <a:lstStyle>
            <a:lvl1pPr>
              <a:defRPr/>
            </a:lvl1pPr>
          </a:lstStyle>
          <a:p>
            <a:pPr>
              <a:defRPr/>
            </a:pPr>
            <a:endParaRPr lang="en-GB"/>
          </a:p>
        </p:txBody>
      </p:sp>
      <p:sp>
        <p:nvSpPr>
          <p:cNvPr id="7" name="Footer Placeholder 4">
            <a:extLst>
              <a:ext uri="{FF2B5EF4-FFF2-40B4-BE49-F238E27FC236}">
                <a16:creationId xmlns:a16="http://schemas.microsoft.com/office/drawing/2014/main" id="{47BD9971-EEF4-6524-B222-4D66C6ED4912}"/>
              </a:ext>
            </a:extLst>
          </p:cNvPr>
          <p:cNvSpPr>
            <a:spLocks noGrp="1"/>
          </p:cNvSpPr>
          <p:nvPr>
            <p:ph type="ftr" sz="quarter" idx="11"/>
          </p:nvPr>
        </p:nvSpPr>
        <p:spPr/>
        <p:txBody>
          <a:bodyPr/>
          <a:lstStyle>
            <a:lvl1pPr>
              <a:defRPr/>
            </a:lvl1pPr>
          </a:lstStyle>
          <a:p>
            <a:pPr>
              <a:defRPr/>
            </a:pPr>
            <a:endParaRPr lang="en-GB"/>
          </a:p>
        </p:txBody>
      </p:sp>
      <p:sp>
        <p:nvSpPr>
          <p:cNvPr id="8" name="Slide Number Placeholder 5">
            <a:extLst>
              <a:ext uri="{FF2B5EF4-FFF2-40B4-BE49-F238E27FC236}">
                <a16:creationId xmlns:a16="http://schemas.microsoft.com/office/drawing/2014/main" id="{A1CE84E7-C5FA-E580-2EC1-96801765DDA2}"/>
              </a:ext>
            </a:extLst>
          </p:cNvPr>
          <p:cNvSpPr>
            <a:spLocks noGrp="1"/>
          </p:cNvSpPr>
          <p:nvPr>
            <p:ph type="sldNum" sz="quarter" idx="12"/>
          </p:nvPr>
        </p:nvSpPr>
        <p:spPr/>
        <p:txBody>
          <a:bodyPr/>
          <a:lstStyle>
            <a:lvl1pPr>
              <a:defRPr/>
            </a:lvl1pPr>
          </a:lstStyle>
          <a:p>
            <a:fld id="{F67A4C9B-17F1-4BAD-BB9B-CF94CA44DB8B}" type="slidenum">
              <a:rPr lang="en-GB" altLang="en-US"/>
              <a:pPr/>
              <a:t>‹#›</a:t>
            </a:fld>
            <a:endParaRPr lang="en-GB" altLang="en-US"/>
          </a:p>
        </p:txBody>
      </p:sp>
    </p:spTree>
    <p:extLst>
      <p:ext uri="{BB962C8B-B14F-4D97-AF65-F5344CB8AC3E}">
        <p14:creationId xmlns:p14="http://schemas.microsoft.com/office/powerpoint/2010/main" val="531543468"/>
      </p:ext>
    </p:extLst>
  </p:cSld>
  <p:clrMapOvr>
    <a:masterClrMapping/>
  </p:clrMapOvr>
  <p:transition advTm="2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itle 7"/>
          <p:cNvSpPr>
            <a:spLocks noGrp="1"/>
          </p:cNvSpPr>
          <p:nvPr>
            <p:ph type="title"/>
          </p:nvPr>
        </p:nvSpPr>
        <p:spPr/>
        <p:txBody>
          <a:bodyPr/>
          <a:lstStyle/>
          <a:p>
            <a:r>
              <a:rPr lang="en-US"/>
              <a:t>Click to edit Master title style</a:t>
            </a:r>
          </a:p>
        </p:txBody>
      </p:sp>
      <p:sp>
        <p:nvSpPr>
          <p:cNvPr id="2" name="Date Placeholder 3">
            <a:extLst>
              <a:ext uri="{FF2B5EF4-FFF2-40B4-BE49-F238E27FC236}">
                <a16:creationId xmlns:a16="http://schemas.microsoft.com/office/drawing/2014/main" id="{8B16D770-4F38-05D8-FDD6-4DC14B7F4588}"/>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C8796D38-F29B-A159-69B2-A571721E8CEE}"/>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3643A38B-DA28-86D5-2C8C-F44C35FA4B92}"/>
              </a:ext>
            </a:extLst>
          </p:cNvPr>
          <p:cNvSpPr>
            <a:spLocks noGrp="1"/>
          </p:cNvSpPr>
          <p:nvPr>
            <p:ph type="sldNum" sz="quarter" idx="12"/>
          </p:nvPr>
        </p:nvSpPr>
        <p:spPr>
          <a:ln/>
        </p:spPr>
        <p:txBody>
          <a:bodyPr/>
          <a:lstStyle>
            <a:lvl1pPr>
              <a:defRPr/>
            </a:lvl1pPr>
          </a:lstStyle>
          <a:p>
            <a:fld id="{7870D945-82A2-465F-A70F-767C6BED9632}" type="slidenum">
              <a:rPr lang="en-GB" altLang="en-US"/>
              <a:pPr/>
              <a:t>‹#›</a:t>
            </a:fld>
            <a:endParaRPr lang="en-GB" altLang="en-US"/>
          </a:p>
        </p:txBody>
      </p:sp>
    </p:spTree>
    <p:extLst>
      <p:ext uri="{BB962C8B-B14F-4D97-AF65-F5344CB8AC3E}">
        <p14:creationId xmlns:p14="http://schemas.microsoft.com/office/powerpoint/2010/main" val="335977223"/>
      </p:ext>
    </p:extLst>
  </p:cSld>
  <p:clrMapOvr>
    <a:masterClrMapping/>
  </p:clrMapOvr>
  <p:transition advTm="2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537B19DD-F595-7801-198F-4F6864E9BB09}"/>
              </a:ext>
            </a:extLst>
          </p:cNvPr>
          <p:cNvSpPr>
            <a:spLocks noGrp="1"/>
          </p:cNvSpPr>
          <p:nvPr>
            <p:ph type="dt" sz="half" idx="10"/>
          </p:nvPr>
        </p:nvSpPr>
        <p:spPr/>
        <p:txBody>
          <a:bodyPr/>
          <a:lstStyle>
            <a:lvl1pPr>
              <a:defRPr/>
            </a:lvl1pPr>
          </a:lstStyle>
          <a:p>
            <a:pPr>
              <a:defRPr/>
            </a:pPr>
            <a:endParaRPr lang="en-GB"/>
          </a:p>
        </p:txBody>
      </p:sp>
      <p:sp>
        <p:nvSpPr>
          <p:cNvPr id="8" name="Footer Placeholder 4">
            <a:extLst>
              <a:ext uri="{FF2B5EF4-FFF2-40B4-BE49-F238E27FC236}">
                <a16:creationId xmlns:a16="http://schemas.microsoft.com/office/drawing/2014/main" id="{5CB28C3A-ED1D-8C44-3AFC-7E9E9D3B233E}"/>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447AD725-011F-1F37-02EF-AB011F7D7541}"/>
              </a:ext>
            </a:extLst>
          </p:cNvPr>
          <p:cNvSpPr>
            <a:spLocks noGrp="1"/>
          </p:cNvSpPr>
          <p:nvPr>
            <p:ph type="sldNum" sz="quarter" idx="12"/>
          </p:nvPr>
        </p:nvSpPr>
        <p:spPr>
          <a:ln/>
        </p:spPr>
        <p:txBody>
          <a:bodyPr/>
          <a:lstStyle>
            <a:lvl1pPr>
              <a:defRPr/>
            </a:lvl1pPr>
          </a:lstStyle>
          <a:p>
            <a:fld id="{D1A91D17-B763-46CE-A08E-282E28171213}" type="slidenum">
              <a:rPr lang="en-GB" altLang="en-US"/>
              <a:pPr/>
              <a:t>‹#›</a:t>
            </a:fld>
            <a:endParaRPr lang="en-GB" altLang="en-US"/>
          </a:p>
        </p:txBody>
      </p:sp>
    </p:spTree>
    <p:extLst>
      <p:ext uri="{BB962C8B-B14F-4D97-AF65-F5344CB8AC3E}">
        <p14:creationId xmlns:p14="http://schemas.microsoft.com/office/powerpoint/2010/main" val="2503057496"/>
      </p:ext>
    </p:extLst>
  </p:cSld>
  <p:clrMapOvr>
    <a:masterClrMapping/>
  </p:clrMapOvr>
  <p:transition advTm="2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BBE4A875-E438-AD26-434F-5C4543122AB0}"/>
              </a:ext>
            </a:extLst>
          </p:cNvPr>
          <p:cNvSpPr>
            <a:spLocks noGrp="1"/>
          </p:cNvSpPr>
          <p:nvPr>
            <p:ph type="dt" sz="half" idx="10"/>
          </p:nvPr>
        </p:nvSpPr>
        <p:spPr/>
        <p:txBody>
          <a:bodyPr/>
          <a:lstStyle>
            <a:lvl1pPr>
              <a:defRPr/>
            </a:lvl1pPr>
          </a:lstStyle>
          <a:p>
            <a:pPr>
              <a:defRPr/>
            </a:pPr>
            <a:endParaRPr lang="en-GB"/>
          </a:p>
        </p:txBody>
      </p:sp>
      <p:sp>
        <p:nvSpPr>
          <p:cNvPr id="4" name="Footer Placeholder 4">
            <a:extLst>
              <a:ext uri="{FF2B5EF4-FFF2-40B4-BE49-F238E27FC236}">
                <a16:creationId xmlns:a16="http://schemas.microsoft.com/office/drawing/2014/main" id="{934D7A73-A2A4-2500-D6D4-1C52046649E0}"/>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06B382FB-0DEB-0995-B815-4F2C56C62C0F}"/>
              </a:ext>
            </a:extLst>
          </p:cNvPr>
          <p:cNvSpPr>
            <a:spLocks noGrp="1"/>
          </p:cNvSpPr>
          <p:nvPr>
            <p:ph type="sldNum" sz="quarter" idx="12"/>
          </p:nvPr>
        </p:nvSpPr>
        <p:spPr>
          <a:ln/>
        </p:spPr>
        <p:txBody>
          <a:bodyPr/>
          <a:lstStyle>
            <a:lvl1pPr>
              <a:defRPr/>
            </a:lvl1pPr>
          </a:lstStyle>
          <a:p>
            <a:fld id="{8B25994D-6FB0-4AA9-96C8-177DA5AB765F}" type="slidenum">
              <a:rPr lang="en-GB" altLang="en-US"/>
              <a:pPr/>
              <a:t>‹#›</a:t>
            </a:fld>
            <a:endParaRPr lang="en-GB" altLang="en-US"/>
          </a:p>
        </p:txBody>
      </p:sp>
    </p:spTree>
    <p:extLst>
      <p:ext uri="{BB962C8B-B14F-4D97-AF65-F5344CB8AC3E}">
        <p14:creationId xmlns:p14="http://schemas.microsoft.com/office/powerpoint/2010/main" val="2051354120"/>
      </p:ext>
    </p:extLst>
  </p:cSld>
  <p:clrMapOvr>
    <a:masterClrMapping/>
  </p:clrMapOvr>
  <p:transition advTm="2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01C26BA3-01A9-1D34-ADAF-59E2086B6FDE}"/>
              </a:ext>
            </a:extLst>
          </p:cNvPr>
          <p:cNvSpPr>
            <a:spLocks noGrp="1"/>
          </p:cNvSpPr>
          <p:nvPr>
            <p:ph type="dt" sz="half" idx="10"/>
          </p:nvPr>
        </p:nvSpPr>
        <p:spPr/>
        <p:txBody>
          <a:bodyPr/>
          <a:lstStyle>
            <a:lvl1pPr>
              <a:defRPr/>
            </a:lvl1pPr>
          </a:lstStyle>
          <a:p>
            <a:pPr>
              <a:defRPr/>
            </a:pPr>
            <a:endParaRPr lang="en-GB"/>
          </a:p>
        </p:txBody>
      </p:sp>
      <p:sp>
        <p:nvSpPr>
          <p:cNvPr id="3" name="Footer Placeholder 4">
            <a:extLst>
              <a:ext uri="{FF2B5EF4-FFF2-40B4-BE49-F238E27FC236}">
                <a16:creationId xmlns:a16="http://schemas.microsoft.com/office/drawing/2014/main" id="{01999F78-2F6F-2303-89D6-7859AD689018}"/>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53795C63-CE98-224F-2106-DF6EE08CFC25}"/>
              </a:ext>
            </a:extLst>
          </p:cNvPr>
          <p:cNvSpPr>
            <a:spLocks noGrp="1"/>
          </p:cNvSpPr>
          <p:nvPr>
            <p:ph type="sldNum" sz="quarter" idx="12"/>
          </p:nvPr>
        </p:nvSpPr>
        <p:spPr>
          <a:ln/>
        </p:spPr>
        <p:txBody>
          <a:bodyPr/>
          <a:lstStyle>
            <a:lvl1pPr>
              <a:defRPr/>
            </a:lvl1pPr>
          </a:lstStyle>
          <a:p>
            <a:fld id="{7EF98748-8961-4A1A-9C1E-D5F0B3BBC974}" type="slidenum">
              <a:rPr lang="en-GB" altLang="en-US"/>
              <a:pPr/>
              <a:t>‹#›</a:t>
            </a:fld>
            <a:endParaRPr lang="en-GB" altLang="en-US"/>
          </a:p>
        </p:txBody>
      </p:sp>
    </p:spTree>
    <p:extLst>
      <p:ext uri="{BB962C8B-B14F-4D97-AF65-F5344CB8AC3E}">
        <p14:creationId xmlns:p14="http://schemas.microsoft.com/office/powerpoint/2010/main" val="2154602643"/>
      </p:ext>
    </p:extLst>
  </p:cSld>
  <p:clrMapOvr>
    <a:masterClrMapping/>
  </p:clrMapOvr>
  <p:transition advTm="20000"/>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ight Triangle 4">
            <a:extLst>
              <a:ext uri="{FF2B5EF4-FFF2-40B4-BE49-F238E27FC236}">
                <a16:creationId xmlns:a16="http://schemas.microsoft.com/office/drawing/2014/main" id="{0A8B1B02-1816-6C6F-A2EF-BE7AFD675BD6}"/>
              </a:ext>
            </a:extLst>
          </p:cNvPr>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Right Triangle 5">
            <a:extLst>
              <a:ext uri="{FF2B5EF4-FFF2-40B4-BE49-F238E27FC236}">
                <a16:creationId xmlns:a16="http://schemas.microsoft.com/office/drawing/2014/main" id="{5AD9444A-0130-11B0-ADE4-82550A72B00B}"/>
              </a:ext>
            </a:extLst>
          </p:cNvPr>
          <p:cNvSpPr/>
          <p:nvPr/>
        </p:nvSpPr>
        <p:spPr>
          <a:xfrm rot="5400000">
            <a:off x="433388" y="-433388"/>
            <a:ext cx="6858000" cy="7724775"/>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lvl="0"/>
            <a:r>
              <a:rPr lang="en-US"/>
              <a:t>Click to edit Master title style</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a:extLst>
              <a:ext uri="{FF2B5EF4-FFF2-40B4-BE49-F238E27FC236}">
                <a16:creationId xmlns:a16="http://schemas.microsoft.com/office/drawing/2014/main" id="{5C5FDB04-D26D-39EE-5CF5-07465A944524}"/>
              </a:ext>
            </a:extLst>
          </p:cNvPr>
          <p:cNvSpPr>
            <a:spLocks noGrp="1"/>
          </p:cNvSpPr>
          <p:nvPr>
            <p:ph type="dt" sz="half" idx="10"/>
          </p:nvPr>
        </p:nvSpPr>
        <p:spPr/>
        <p:txBody>
          <a:bodyPr/>
          <a:lstStyle>
            <a:lvl1pPr>
              <a:defRPr/>
            </a:lvl1pPr>
          </a:lstStyle>
          <a:p>
            <a:pPr>
              <a:defRPr/>
            </a:pPr>
            <a:endParaRPr lang="en-GB"/>
          </a:p>
        </p:txBody>
      </p:sp>
      <p:sp>
        <p:nvSpPr>
          <p:cNvPr id="8" name="Footer Placeholder 5">
            <a:extLst>
              <a:ext uri="{FF2B5EF4-FFF2-40B4-BE49-F238E27FC236}">
                <a16:creationId xmlns:a16="http://schemas.microsoft.com/office/drawing/2014/main" id="{9EE9EF45-7055-F54A-68A3-DB1B16E7C9B2}"/>
              </a:ext>
            </a:extLst>
          </p:cNvPr>
          <p:cNvSpPr>
            <a:spLocks noGrp="1"/>
          </p:cNvSpPr>
          <p:nvPr>
            <p:ph type="ftr" sz="quarter" idx="11"/>
          </p:nvPr>
        </p:nvSpPr>
        <p:spPr/>
        <p:txBody>
          <a:bodyPr/>
          <a:lstStyle>
            <a:lvl1pPr>
              <a:defRPr>
                <a:solidFill>
                  <a:schemeClr val="tx2"/>
                </a:solidFill>
              </a:defRPr>
            </a:lvl1pPr>
          </a:lstStyle>
          <a:p>
            <a:pPr>
              <a:defRPr/>
            </a:pPr>
            <a:endParaRPr lang="en-GB"/>
          </a:p>
        </p:txBody>
      </p:sp>
      <p:sp>
        <p:nvSpPr>
          <p:cNvPr id="9" name="Slide Number Placeholder 6">
            <a:extLst>
              <a:ext uri="{FF2B5EF4-FFF2-40B4-BE49-F238E27FC236}">
                <a16:creationId xmlns:a16="http://schemas.microsoft.com/office/drawing/2014/main" id="{791C67FB-0655-4DE8-031A-EF3AC97EE1B7}"/>
              </a:ext>
            </a:extLst>
          </p:cNvPr>
          <p:cNvSpPr>
            <a:spLocks noGrp="1"/>
          </p:cNvSpPr>
          <p:nvPr>
            <p:ph type="sldNum" sz="quarter" idx="12"/>
          </p:nvPr>
        </p:nvSpPr>
        <p:spPr>
          <a:ln>
            <a:solidFill>
              <a:schemeClr val="tx2"/>
            </a:solidFill>
          </a:ln>
        </p:spPr>
        <p:txBody>
          <a:bodyPr/>
          <a:lstStyle>
            <a:lvl1pPr>
              <a:defRPr>
                <a:solidFill>
                  <a:schemeClr val="tx2"/>
                </a:solidFill>
              </a:defRPr>
            </a:lvl1pPr>
          </a:lstStyle>
          <a:p>
            <a:fld id="{92639387-DDA6-472B-869F-BE81BF8F24BE}" type="slidenum">
              <a:rPr lang="en-GB" altLang="en-US"/>
              <a:pPr/>
              <a:t>‹#›</a:t>
            </a:fld>
            <a:endParaRPr lang="en-GB" altLang="en-US"/>
          </a:p>
        </p:txBody>
      </p:sp>
    </p:spTree>
    <p:extLst>
      <p:ext uri="{BB962C8B-B14F-4D97-AF65-F5344CB8AC3E}">
        <p14:creationId xmlns:p14="http://schemas.microsoft.com/office/powerpoint/2010/main" val="2266762901"/>
      </p:ext>
    </p:extLst>
  </p:cSld>
  <p:clrMapOvr>
    <a:masterClrMapping/>
  </p:clrMapOvr>
  <p:transition advTm="2000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Right Triangle 2">
            <a:extLst>
              <a:ext uri="{FF2B5EF4-FFF2-40B4-BE49-F238E27FC236}">
                <a16:creationId xmlns:a16="http://schemas.microsoft.com/office/drawing/2014/main" id="{99CD43BB-E108-271D-BD70-BDA082E5874F}"/>
              </a:ext>
            </a:extLst>
          </p:cNvPr>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Freeform 9">
            <a:extLst>
              <a:ext uri="{FF2B5EF4-FFF2-40B4-BE49-F238E27FC236}">
                <a16:creationId xmlns:a16="http://schemas.microsoft.com/office/drawing/2014/main" id="{E0E1FAC1-2343-97B5-E463-E485EE92D3DF}"/>
              </a:ext>
            </a:extLst>
          </p:cNvPr>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rtlCol="0" anchor="ctr">
            <a:normAutofit/>
          </a:bodyPr>
          <a:lstStyle>
            <a:lvl1pPr algn="r">
              <a:defRPr/>
            </a:lvl1pPr>
          </a:lstStyle>
          <a:p>
            <a:pPr lvl="0"/>
            <a:r>
              <a:rPr lang="en-US" noProof="0"/>
              <a:t>Click icon to add picture</a:t>
            </a:r>
            <a:endParaRPr lang="en-US" noProof="0" dirty="0"/>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Date Placeholder 4">
            <a:extLst>
              <a:ext uri="{FF2B5EF4-FFF2-40B4-BE49-F238E27FC236}">
                <a16:creationId xmlns:a16="http://schemas.microsoft.com/office/drawing/2014/main" id="{75FF2973-3A09-0928-3878-F9210910CAB0}"/>
              </a:ext>
            </a:extLst>
          </p:cNvPr>
          <p:cNvSpPr>
            <a:spLocks noGrp="1"/>
          </p:cNvSpPr>
          <p:nvPr>
            <p:ph type="dt" sz="half" idx="15"/>
          </p:nvPr>
        </p:nvSpPr>
        <p:spPr/>
        <p:txBody>
          <a:bodyPr/>
          <a:lstStyle>
            <a:lvl1pPr>
              <a:defRPr/>
            </a:lvl1pPr>
          </a:lstStyle>
          <a:p>
            <a:pPr>
              <a:defRPr/>
            </a:pPr>
            <a:endParaRPr lang="en-GB"/>
          </a:p>
        </p:txBody>
      </p:sp>
      <p:sp>
        <p:nvSpPr>
          <p:cNvPr id="7" name="Footer Placeholder 5">
            <a:extLst>
              <a:ext uri="{FF2B5EF4-FFF2-40B4-BE49-F238E27FC236}">
                <a16:creationId xmlns:a16="http://schemas.microsoft.com/office/drawing/2014/main" id="{384E3FF6-3533-001F-7C18-E85D9613C3A0}"/>
              </a:ext>
            </a:extLst>
          </p:cNvPr>
          <p:cNvSpPr>
            <a:spLocks noGrp="1"/>
          </p:cNvSpPr>
          <p:nvPr>
            <p:ph type="ftr" sz="quarter" idx="16"/>
          </p:nvPr>
        </p:nvSpPr>
        <p:spPr/>
        <p:txBody>
          <a:bodyPr/>
          <a:lstStyle>
            <a:lvl1pPr>
              <a:defRPr/>
            </a:lvl1pPr>
          </a:lstStyle>
          <a:p>
            <a:pPr>
              <a:defRPr/>
            </a:pPr>
            <a:endParaRPr lang="en-GB"/>
          </a:p>
        </p:txBody>
      </p:sp>
      <p:sp>
        <p:nvSpPr>
          <p:cNvPr id="8" name="Slide Number Placeholder 6">
            <a:extLst>
              <a:ext uri="{FF2B5EF4-FFF2-40B4-BE49-F238E27FC236}">
                <a16:creationId xmlns:a16="http://schemas.microsoft.com/office/drawing/2014/main" id="{773978FE-2350-397B-3009-A7AFF6DE37CD}"/>
              </a:ext>
            </a:extLst>
          </p:cNvPr>
          <p:cNvSpPr>
            <a:spLocks noGrp="1"/>
          </p:cNvSpPr>
          <p:nvPr>
            <p:ph type="sldNum" sz="quarter" idx="17"/>
          </p:nvPr>
        </p:nvSpPr>
        <p:spPr/>
        <p:txBody>
          <a:bodyPr/>
          <a:lstStyle>
            <a:lvl1pPr>
              <a:defRPr/>
            </a:lvl1pPr>
          </a:lstStyle>
          <a:p>
            <a:fld id="{3386F2B7-69BD-4975-97FB-42C695732A09}" type="slidenum">
              <a:rPr lang="en-GB" altLang="en-US"/>
              <a:pPr/>
              <a:t>‹#›</a:t>
            </a:fld>
            <a:endParaRPr lang="en-GB" altLang="en-US"/>
          </a:p>
        </p:txBody>
      </p:sp>
    </p:spTree>
    <p:extLst>
      <p:ext uri="{BB962C8B-B14F-4D97-AF65-F5344CB8AC3E}">
        <p14:creationId xmlns:p14="http://schemas.microsoft.com/office/powerpoint/2010/main" val="1253881893"/>
      </p:ext>
    </p:extLst>
  </p:cSld>
  <p:clrMapOvr>
    <a:masterClrMapping/>
  </p:clrMapOvr>
  <p:transition advTm="2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795E1F-60A9-65C5-58A9-346CE7950C6E}"/>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702E96C8-8144-784A-4324-0C2BFF68D532}"/>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F24799A4-8D14-8FBA-7CDF-DCCF1B3B158C}"/>
              </a:ext>
            </a:extLst>
          </p:cNvPr>
          <p:cNvSpPr>
            <a:spLocks noGrp="1"/>
          </p:cNvSpPr>
          <p:nvPr>
            <p:ph type="sldNum" sz="quarter" idx="12"/>
          </p:nvPr>
        </p:nvSpPr>
        <p:spPr>
          <a:ln/>
        </p:spPr>
        <p:txBody>
          <a:bodyPr/>
          <a:lstStyle>
            <a:lvl1pPr>
              <a:defRPr/>
            </a:lvl1pPr>
          </a:lstStyle>
          <a:p>
            <a:fld id="{93BF4554-FE0E-4835-A3FB-66FB41414025}" type="slidenum">
              <a:rPr lang="en-GB" altLang="en-US"/>
              <a:pPr/>
              <a:t>‹#›</a:t>
            </a:fld>
            <a:endParaRPr lang="en-GB" altLang="en-US"/>
          </a:p>
        </p:txBody>
      </p:sp>
    </p:spTree>
    <p:extLst>
      <p:ext uri="{BB962C8B-B14F-4D97-AF65-F5344CB8AC3E}">
        <p14:creationId xmlns:p14="http://schemas.microsoft.com/office/powerpoint/2010/main" val="3704540597"/>
      </p:ext>
    </p:extLst>
  </p:cSld>
  <p:clrMapOvr>
    <a:masterClrMapping/>
  </p:clrMapOvr>
  <p:transition advTm="2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591F34A-884A-1E15-A0D1-8331F29AB5F2}"/>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4F254FE0-96CD-5385-B783-90A9DDB10325}"/>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DABD5A4E-6CDE-A468-5D0A-F223A47A5108}"/>
              </a:ext>
            </a:extLst>
          </p:cNvPr>
          <p:cNvSpPr>
            <a:spLocks noGrp="1"/>
          </p:cNvSpPr>
          <p:nvPr>
            <p:ph type="sldNum" sz="quarter" idx="12"/>
          </p:nvPr>
        </p:nvSpPr>
        <p:spPr>
          <a:ln/>
        </p:spPr>
        <p:txBody>
          <a:bodyPr/>
          <a:lstStyle>
            <a:lvl1pPr>
              <a:defRPr/>
            </a:lvl1pPr>
          </a:lstStyle>
          <a:p>
            <a:fld id="{1EFE7C75-F226-41D3-AE09-D1BDB0716F38}" type="slidenum">
              <a:rPr lang="en-GB" altLang="en-US"/>
              <a:pPr/>
              <a:t>‹#›</a:t>
            </a:fld>
            <a:endParaRPr lang="en-GB" altLang="en-US"/>
          </a:p>
        </p:txBody>
      </p:sp>
    </p:spTree>
    <p:extLst>
      <p:ext uri="{BB962C8B-B14F-4D97-AF65-F5344CB8AC3E}">
        <p14:creationId xmlns:p14="http://schemas.microsoft.com/office/powerpoint/2010/main" val="2335510276"/>
      </p:ext>
    </p:extLst>
  </p:cSld>
  <p:clrMapOvr>
    <a:masterClrMapping/>
  </p:clrMapOvr>
  <p:transition advTm="20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4" name="Group 60">
            <a:extLst>
              <a:ext uri="{FF2B5EF4-FFF2-40B4-BE49-F238E27FC236}">
                <a16:creationId xmlns:a16="http://schemas.microsoft.com/office/drawing/2014/main" id="{2244B7B6-8039-4EB0-8F75-5CAE49504983}"/>
              </a:ext>
            </a:extLst>
          </p:cNvPr>
          <p:cNvGrpSpPr>
            <a:grpSpLocks/>
          </p:cNvGrpSpPr>
          <p:nvPr/>
        </p:nvGrpSpPr>
        <p:grpSpPr bwMode="auto">
          <a:xfrm>
            <a:off x="-382588" y="0"/>
            <a:ext cx="9932988" cy="6858000"/>
            <a:chOff x="-382404" y="0"/>
            <a:chExt cx="9932332" cy="6858000"/>
          </a:xfrm>
        </p:grpSpPr>
        <p:grpSp>
          <p:nvGrpSpPr>
            <p:cNvPr id="5" name="Group 44">
              <a:extLst>
                <a:ext uri="{FF2B5EF4-FFF2-40B4-BE49-F238E27FC236}">
                  <a16:creationId xmlns:a16="http://schemas.microsoft.com/office/drawing/2014/main" id="{9A4B1852-CD81-4CEC-8F0C-A159550031CD}"/>
                </a:ext>
              </a:extLst>
            </p:cNvPr>
            <p:cNvGrpSpPr>
              <a:grpSpLocks/>
            </p:cNvGrpSpPr>
            <p:nvPr/>
          </p:nvGrpSpPr>
          <p:grpSpPr bwMode="auto">
            <a:xfrm>
              <a:off x="0" y="0"/>
              <a:ext cx="9144000" cy="6858000"/>
              <a:chOff x="0" y="0"/>
              <a:chExt cx="9144000" cy="6858000"/>
            </a:xfrm>
          </p:grpSpPr>
          <p:grpSp>
            <p:nvGrpSpPr>
              <p:cNvPr id="28" name="Group 4">
                <a:extLst>
                  <a:ext uri="{FF2B5EF4-FFF2-40B4-BE49-F238E27FC236}">
                    <a16:creationId xmlns:a16="http://schemas.microsoft.com/office/drawing/2014/main" id="{696099A5-6163-4599-B10A-2CFD0C0CBF1B}"/>
                  </a:ext>
                </a:extLst>
              </p:cNvPr>
              <p:cNvGrpSpPr>
                <a:grpSpLocks/>
              </p:cNvGrpSpPr>
              <p:nvPr/>
            </p:nvGrpSpPr>
            <p:grpSpPr bwMode="auto">
              <a:xfrm>
                <a:off x="0" y="0"/>
                <a:ext cx="2514600" cy="6858000"/>
                <a:chOff x="0" y="0"/>
                <a:chExt cx="2514600" cy="6858000"/>
              </a:xfrm>
            </p:grpSpPr>
            <p:sp>
              <p:nvSpPr>
                <p:cNvPr id="40" name="Rectangle 39">
                  <a:extLst>
                    <a:ext uri="{FF2B5EF4-FFF2-40B4-BE49-F238E27FC236}">
                      <a16:creationId xmlns:a16="http://schemas.microsoft.com/office/drawing/2014/main" id="{A20E3C65-DC82-498C-9451-A4CBA74D47AE}"/>
                    </a:ext>
                  </a:extLst>
                </p:cNvPr>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1" name="Rectangle 2">
                  <a:extLst>
                    <a:ext uri="{FF2B5EF4-FFF2-40B4-BE49-F238E27FC236}">
                      <a16:creationId xmlns:a16="http://schemas.microsoft.com/office/drawing/2014/main" id="{23B69B2B-7627-4761-9351-5DEEFBB20488}"/>
                    </a:ext>
                  </a:extLst>
                </p:cNvPr>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2" name="Rectangle 3">
                  <a:extLst>
                    <a:ext uri="{FF2B5EF4-FFF2-40B4-BE49-F238E27FC236}">
                      <a16:creationId xmlns:a16="http://schemas.microsoft.com/office/drawing/2014/main" id="{E0344703-2D3A-4A3F-B436-F5417014FB9C}"/>
                    </a:ext>
                  </a:extLst>
                </p:cNvPr>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29" name="Group 5">
                <a:extLst>
                  <a:ext uri="{FF2B5EF4-FFF2-40B4-BE49-F238E27FC236}">
                    <a16:creationId xmlns:a16="http://schemas.microsoft.com/office/drawing/2014/main" id="{965119AF-AF7F-4A04-B6D5-6E46772DD11B}"/>
                  </a:ext>
                </a:extLst>
              </p:cNvPr>
              <p:cNvGrpSpPr>
                <a:grpSpLocks/>
              </p:cNvGrpSpPr>
              <p:nvPr/>
            </p:nvGrpSpPr>
            <p:grpSpPr bwMode="auto">
              <a:xfrm>
                <a:off x="422910" y="0"/>
                <a:ext cx="2514600" cy="6858000"/>
                <a:chOff x="0" y="0"/>
                <a:chExt cx="2514600" cy="6858000"/>
              </a:xfrm>
            </p:grpSpPr>
            <p:sp>
              <p:nvSpPr>
                <p:cNvPr id="37" name="Rectangle 36">
                  <a:extLst>
                    <a:ext uri="{FF2B5EF4-FFF2-40B4-BE49-F238E27FC236}">
                      <a16:creationId xmlns:a16="http://schemas.microsoft.com/office/drawing/2014/main" id="{8FA04980-8CC7-4478-B586-5D6FD52223AC}"/>
                    </a:ext>
                  </a:extLst>
                </p:cNvPr>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8" name="Rectangle 37">
                  <a:extLst>
                    <a:ext uri="{FF2B5EF4-FFF2-40B4-BE49-F238E27FC236}">
                      <a16:creationId xmlns:a16="http://schemas.microsoft.com/office/drawing/2014/main" id="{63135903-545C-4436-90A8-50509E53E1F0}"/>
                    </a:ext>
                  </a:extLst>
                </p:cNvPr>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9" name="Rectangle 38">
                  <a:extLst>
                    <a:ext uri="{FF2B5EF4-FFF2-40B4-BE49-F238E27FC236}">
                      <a16:creationId xmlns:a16="http://schemas.microsoft.com/office/drawing/2014/main" id="{7868E85F-7870-4394-878A-7B5099AC7AE6}"/>
                    </a:ext>
                  </a:extLst>
                </p:cNvPr>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30" name="Group 9">
                <a:extLst>
                  <a:ext uri="{FF2B5EF4-FFF2-40B4-BE49-F238E27FC236}">
                    <a16:creationId xmlns:a16="http://schemas.microsoft.com/office/drawing/2014/main" id="{02C08B7B-2E4E-4612-A990-220910CC88D2}"/>
                  </a:ext>
                </a:extLst>
              </p:cNvPr>
              <p:cNvGrpSpPr>
                <a:grpSpLocks/>
              </p:cNvGrpSpPr>
              <p:nvPr/>
            </p:nvGrpSpPr>
            <p:grpSpPr bwMode="auto">
              <a:xfrm rot="10800000">
                <a:off x="6629400" y="0"/>
                <a:ext cx="2514600" cy="6858000"/>
                <a:chOff x="0" y="0"/>
                <a:chExt cx="2514600" cy="6858000"/>
              </a:xfrm>
            </p:grpSpPr>
            <p:sp>
              <p:nvSpPr>
                <p:cNvPr id="34" name="Rectangle 33">
                  <a:extLst>
                    <a:ext uri="{FF2B5EF4-FFF2-40B4-BE49-F238E27FC236}">
                      <a16:creationId xmlns:a16="http://schemas.microsoft.com/office/drawing/2014/main" id="{3EA6C645-437E-4940-97D0-E2B9A30B633B}"/>
                    </a:ext>
                  </a:extLst>
                </p:cNvPr>
                <p:cNvSpPr/>
                <p:nvPr/>
              </p:nvSpPr>
              <p:spPr>
                <a:xfrm>
                  <a:off x="914785"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5" name="Rectangle 34">
                  <a:extLst>
                    <a:ext uri="{FF2B5EF4-FFF2-40B4-BE49-F238E27FC236}">
                      <a16:creationId xmlns:a16="http://schemas.microsoft.com/office/drawing/2014/main" id="{90CE8CD1-D211-472A-A931-FFD0511B0059}"/>
                    </a:ext>
                  </a:extLst>
                </p:cNvPr>
                <p:cNvSpPr/>
                <p:nvPr/>
              </p:nvSpPr>
              <p:spPr>
                <a:xfrm>
                  <a:off x="445"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6" name="Rectangle 35">
                  <a:extLst>
                    <a:ext uri="{FF2B5EF4-FFF2-40B4-BE49-F238E27FC236}">
                      <a16:creationId xmlns:a16="http://schemas.microsoft.com/office/drawing/2014/main" id="{DC4BCE7D-ADAC-4FFA-A902-6B76A09C7499}"/>
                    </a:ext>
                  </a:extLst>
                </p:cNvPr>
                <p:cNvSpPr/>
                <p:nvPr/>
              </p:nvSpPr>
              <p:spPr>
                <a:xfrm>
                  <a:off x="229030"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31" name="Rectangle 30">
                <a:extLst>
                  <a:ext uri="{FF2B5EF4-FFF2-40B4-BE49-F238E27FC236}">
                    <a16:creationId xmlns:a16="http://schemas.microsoft.com/office/drawing/2014/main" id="{55C6564B-DC2E-4917-988E-5E955A2B45F4}"/>
                  </a:ext>
                </a:extLst>
              </p:cNvPr>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2" name="Rectangle 31">
                <a:extLst>
                  <a:ext uri="{FF2B5EF4-FFF2-40B4-BE49-F238E27FC236}">
                    <a16:creationId xmlns:a16="http://schemas.microsoft.com/office/drawing/2014/main" id="{598CC8F1-116B-4ED7-AB87-70101530BB95}"/>
                  </a:ext>
                </a:extLst>
              </p:cNvPr>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ectangle 32">
                <a:extLst>
                  <a:ext uri="{FF2B5EF4-FFF2-40B4-BE49-F238E27FC236}">
                    <a16:creationId xmlns:a16="http://schemas.microsoft.com/office/drawing/2014/main" id="{9F2446BC-7975-4AA1-931E-30A1278CD455}"/>
                  </a:ext>
                </a:extLst>
              </p:cNvPr>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6" name="Freeform 62">
              <a:extLst>
                <a:ext uri="{FF2B5EF4-FFF2-40B4-BE49-F238E27FC236}">
                  <a16:creationId xmlns:a16="http://schemas.microsoft.com/office/drawing/2014/main" id="{E750347E-305A-4B0D-966C-41DF679956FD}"/>
                </a:ext>
              </a:extLst>
            </p:cNvPr>
            <p:cNvSpPr/>
            <p:nvPr/>
          </p:nvSpPr>
          <p:spPr>
            <a:xfrm>
              <a:off x="-12540" y="5035550"/>
              <a:ext cx="9144984"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7" name="Freeform 63">
              <a:extLst>
                <a:ext uri="{FF2B5EF4-FFF2-40B4-BE49-F238E27FC236}">
                  <a16:creationId xmlns:a16="http://schemas.microsoft.com/office/drawing/2014/main" id="{48706294-AC8F-42C4-957A-166F18849678}"/>
                </a:ext>
              </a:extLst>
            </p:cNvPr>
            <p:cNvSpPr/>
            <p:nvPr/>
          </p:nvSpPr>
          <p:spPr>
            <a:xfrm>
              <a:off x="-12540" y="3467100"/>
              <a:ext cx="9144984"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8" name="Freeform 64">
              <a:extLst>
                <a:ext uri="{FF2B5EF4-FFF2-40B4-BE49-F238E27FC236}">
                  <a16:creationId xmlns:a16="http://schemas.microsoft.com/office/drawing/2014/main" id="{CF0710D9-B83A-4BEA-9CC5-49149448FDF6}"/>
                </a:ext>
              </a:extLst>
            </p:cNvPr>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9" name="Freeform 66">
              <a:extLst>
                <a:ext uri="{FF2B5EF4-FFF2-40B4-BE49-F238E27FC236}">
                  <a16:creationId xmlns:a16="http://schemas.microsoft.com/office/drawing/2014/main" id="{D8345C50-906D-4DC1-8067-B0BC45897C49}"/>
                </a:ext>
              </a:extLst>
            </p:cNvPr>
            <p:cNvSpPr/>
            <p:nvPr/>
          </p:nvSpPr>
          <p:spPr>
            <a:xfrm>
              <a:off x="-12540" y="5284788"/>
              <a:ext cx="9144984"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0" name="Freeform 67">
              <a:extLst>
                <a:ext uri="{FF2B5EF4-FFF2-40B4-BE49-F238E27FC236}">
                  <a16:creationId xmlns:a16="http://schemas.microsoft.com/office/drawing/2014/main" id="{C04634D2-FC8A-4B62-8136-78052BC1260A}"/>
                </a:ext>
              </a:extLst>
            </p:cNvPr>
            <p:cNvSpPr/>
            <p:nvPr/>
          </p:nvSpPr>
          <p:spPr>
            <a:xfrm>
              <a:off x="2136793" y="5132388"/>
              <a:ext cx="6982952"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1" name="Hexagon 10">
              <a:extLst>
                <a:ext uri="{FF2B5EF4-FFF2-40B4-BE49-F238E27FC236}">
                  <a16:creationId xmlns:a16="http://schemas.microsoft.com/office/drawing/2014/main" id="{95FE581C-29D0-4354-9761-99A873CA7553}"/>
                </a:ext>
              </a:extLst>
            </p:cNvPr>
            <p:cNvSpPr/>
            <p:nvPr/>
          </p:nvSpPr>
          <p:spPr>
            <a:xfrm rot="1800000">
              <a:off x="2995574" y="2859088"/>
              <a:ext cx="1601681"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Hexagon 11">
              <a:extLst>
                <a:ext uri="{FF2B5EF4-FFF2-40B4-BE49-F238E27FC236}">
                  <a16:creationId xmlns:a16="http://schemas.microsoft.com/office/drawing/2014/main" id="{50310C6E-4C5C-4287-87D3-731DD5D3D602}"/>
                </a:ext>
              </a:extLst>
            </p:cNvPr>
            <p:cNvSpPr/>
            <p:nvPr/>
          </p:nvSpPr>
          <p:spPr>
            <a:xfrm rot="1800000">
              <a:off x="3719426"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Hexagon 12">
              <a:extLst>
                <a:ext uri="{FF2B5EF4-FFF2-40B4-BE49-F238E27FC236}">
                  <a16:creationId xmlns:a16="http://schemas.microsoft.com/office/drawing/2014/main" id="{81874FA1-F591-4E58-9B82-AE7DE2FC17E3}"/>
                </a:ext>
              </a:extLst>
            </p:cNvPr>
            <p:cNvSpPr/>
            <p:nvPr/>
          </p:nvSpPr>
          <p:spPr>
            <a:xfrm rot="1800000">
              <a:off x="3728950" y="15922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Hexagon 13">
              <a:extLst>
                <a:ext uri="{FF2B5EF4-FFF2-40B4-BE49-F238E27FC236}">
                  <a16:creationId xmlns:a16="http://schemas.microsoft.com/office/drawing/2014/main" id="{B1AFAC29-9355-4B30-9637-12E9B3193791}"/>
                </a:ext>
              </a:extLst>
            </p:cNvPr>
            <p:cNvSpPr/>
            <p:nvPr/>
          </p:nvSpPr>
          <p:spPr>
            <a:xfrm rot="1800000">
              <a:off x="2976525" y="325438"/>
              <a:ext cx="1601681"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Hexagon 14">
              <a:extLst>
                <a:ext uri="{FF2B5EF4-FFF2-40B4-BE49-F238E27FC236}">
                  <a16:creationId xmlns:a16="http://schemas.microsoft.com/office/drawing/2014/main" id="{40B0309C-8BB8-4CF3-92B6-219ACC129E3E}"/>
                </a:ext>
              </a:extLst>
            </p:cNvPr>
            <p:cNvSpPr/>
            <p:nvPr/>
          </p:nvSpPr>
          <p:spPr>
            <a:xfrm rot="1800000">
              <a:off x="4462327" y="5383213"/>
              <a:ext cx="1601681"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Freeform 75">
              <a:extLst>
                <a:ext uri="{FF2B5EF4-FFF2-40B4-BE49-F238E27FC236}">
                  <a16:creationId xmlns:a16="http://schemas.microsoft.com/office/drawing/2014/main" id="{1B66EE83-68BD-4A33-B9C4-C52B661262A1}"/>
                </a:ext>
              </a:extLst>
            </p:cNvPr>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7" name="Hexagon 16">
              <a:extLst>
                <a:ext uri="{FF2B5EF4-FFF2-40B4-BE49-F238E27FC236}">
                  <a16:creationId xmlns:a16="http://schemas.microsoft.com/office/drawing/2014/main" id="{4817CB40-00E8-4AF3-A0B7-87B6E6EDA055}"/>
                </a:ext>
              </a:extLst>
            </p:cNvPr>
            <p:cNvSpPr/>
            <p:nvPr/>
          </p:nvSpPr>
          <p:spPr>
            <a:xfrm rot="1800000">
              <a:off x="23970" y="540226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 name="Hexagon 17">
              <a:extLst>
                <a:ext uri="{FF2B5EF4-FFF2-40B4-BE49-F238E27FC236}">
                  <a16:creationId xmlns:a16="http://schemas.microsoft.com/office/drawing/2014/main" id="{5492A4C6-8C12-4009-9A8E-630DE599EF2D}"/>
                </a:ext>
              </a:extLst>
            </p:cNvPr>
            <p:cNvSpPr/>
            <p:nvPr/>
          </p:nvSpPr>
          <p:spPr>
            <a:xfrm rot="1800000">
              <a:off x="52543" y="28495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 name="Hexagon 18">
              <a:extLst>
                <a:ext uri="{FF2B5EF4-FFF2-40B4-BE49-F238E27FC236}">
                  <a16:creationId xmlns:a16="http://schemas.microsoft.com/office/drawing/2014/main" id="{F636CA65-66CE-45A5-A2AD-30AF8CD25A88}"/>
                </a:ext>
              </a:extLst>
            </p:cNvPr>
            <p:cNvSpPr/>
            <p:nvPr/>
          </p:nvSpPr>
          <p:spPr>
            <a:xfrm rot="1800000">
              <a:off x="776395"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0" name="Hexagon 19">
              <a:extLst>
                <a:ext uri="{FF2B5EF4-FFF2-40B4-BE49-F238E27FC236}">
                  <a16:creationId xmlns:a16="http://schemas.microsoft.com/office/drawing/2014/main" id="{317FFE44-076D-4A5C-B3E7-BACDB3F58D06}"/>
                </a:ext>
              </a:extLst>
            </p:cNvPr>
            <p:cNvSpPr/>
            <p:nvPr/>
          </p:nvSpPr>
          <p:spPr>
            <a:xfrm rot="1800000">
              <a:off x="1509772" y="54117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Hexagon 20">
              <a:extLst>
                <a:ext uri="{FF2B5EF4-FFF2-40B4-BE49-F238E27FC236}">
                  <a16:creationId xmlns:a16="http://schemas.microsoft.com/office/drawing/2014/main" id="{B879335A-E87E-4E3E-B7C5-29BABAA4175F}"/>
                </a:ext>
              </a:extLst>
            </p:cNvPr>
            <p:cNvSpPr/>
            <p:nvPr/>
          </p:nvSpPr>
          <p:spPr>
            <a:xfrm rot="1800000">
              <a:off x="1528821" y="2859088"/>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Hexagon 21">
              <a:extLst>
                <a:ext uri="{FF2B5EF4-FFF2-40B4-BE49-F238E27FC236}">
                  <a16:creationId xmlns:a16="http://schemas.microsoft.com/office/drawing/2014/main" id="{9D4531A2-55D6-4A08-B11B-CDB0412F050D}"/>
                </a:ext>
              </a:extLst>
            </p:cNvPr>
            <p:cNvSpPr/>
            <p:nvPr/>
          </p:nvSpPr>
          <p:spPr>
            <a:xfrm rot="1800000">
              <a:off x="795444" y="15636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3" name="Hexagon 22">
              <a:extLst>
                <a:ext uri="{FF2B5EF4-FFF2-40B4-BE49-F238E27FC236}">
                  <a16:creationId xmlns:a16="http://schemas.microsoft.com/office/drawing/2014/main" id="{AAAE42CE-5829-4B2F-8534-C8C655FDF3AF}"/>
                </a:ext>
              </a:extLst>
            </p:cNvPr>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Hexagon 23">
              <a:extLst>
                <a:ext uri="{FF2B5EF4-FFF2-40B4-BE49-F238E27FC236}">
                  <a16:creationId xmlns:a16="http://schemas.microsoft.com/office/drawing/2014/main" id="{1BDEF689-88EA-45F3-8146-E281D4705907}"/>
                </a:ext>
              </a:extLst>
            </p:cNvPr>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5" name="Hexagon 24">
              <a:extLst>
                <a:ext uri="{FF2B5EF4-FFF2-40B4-BE49-F238E27FC236}">
                  <a16:creationId xmlns:a16="http://schemas.microsoft.com/office/drawing/2014/main" id="{3BD132F0-D5C2-425D-9136-4D43BA035CD5}"/>
                </a:ext>
              </a:extLst>
            </p:cNvPr>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6" name="Freeform 85">
              <a:extLst>
                <a:ext uri="{FF2B5EF4-FFF2-40B4-BE49-F238E27FC236}">
                  <a16:creationId xmlns:a16="http://schemas.microsoft.com/office/drawing/2014/main" id="{4E60DD68-026E-4EBE-B86A-4C15423AC07C}"/>
                </a:ext>
              </a:extLst>
            </p:cNvPr>
            <p:cNvSpPr/>
            <p:nvPr/>
          </p:nvSpPr>
          <p:spPr>
            <a:xfrm rot="1800000">
              <a:off x="8306998" y="4056063"/>
              <a:ext cx="124293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7" name="Freeform 86">
              <a:extLst>
                <a:ext uri="{FF2B5EF4-FFF2-40B4-BE49-F238E27FC236}">
                  <a16:creationId xmlns:a16="http://schemas.microsoft.com/office/drawing/2014/main" id="{5D5958F1-90E9-4613-AEA4-ABDD04E38654}"/>
                </a:ext>
              </a:extLst>
            </p:cNvPr>
            <p:cNvSpPr/>
            <p:nvPr/>
          </p:nvSpPr>
          <p:spPr>
            <a:xfrm rot="1800000">
              <a:off x="8306998"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43" name="Rectangle 42">
            <a:extLst>
              <a:ext uri="{FF2B5EF4-FFF2-40B4-BE49-F238E27FC236}">
                <a16:creationId xmlns:a16="http://schemas.microsoft.com/office/drawing/2014/main" id="{2104E0B6-A465-4A8A-9EE2-6422C7E2540D}"/>
              </a:ext>
            </a:extLst>
          </p:cNvPr>
          <p:cNvSpPr/>
          <p:nvPr/>
        </p:nvSpPr>
        <p:spPr>
          <a:xfrm>
            <a:off x="4560888" y="-22225"/>
            <a:ext cx="3679825" cy="6272213"/>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4" name="Rectangle 43">
            <a:extLst>
              <a:ext uri="{FF2B5EF4-FFF2-40B4-BE49-F238E27FC236}">
                <a16:creationId xmlns:a16="http://schemas.microsoft.com/office/drawing/2014/main" id="{911434FE-153F-4411-9164-5B4BEAC9A8E3}"/>
              </a:ext>
            </a:extLst>
          </p:cNvPr>
          <p:cNvSpPr/>
          <p:nvPr/>
        </p:nvSpPr>
        <p:spPr>
          <a:xfrm>
            <a:off x="4649788" y="-22225"/>
            <a:ext cx="3505200" cy="23129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5" name="Rectangle 44">
            <a:extLst>
              <a:ext uri="{FF2B5EF4-FFF2-40B4-BE49-F238E27FC236}">
                <a16:creationId xmlns:a16="http://schemas.microsoft.com/office/drawing/2014/main" id="{18527877-5C59-4393-9E53-D0AE14B1D054}"/>
              </a:ext>
            </a:extLst>
          </p:cNvPr>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6" name="Rectangle 45">
            <a:extLst>
              <a:ext uri="{FF2B5EF4-FFF2-40B4-BE49-F238E27FC236}">
                <a16:creationId xmlns:a16="http://schemas.microsoft.com/office/drawing/2014/main" id="{0D21B836-06B8-4CBF-A277-AFE850566D43}"/>
              </a:ext>
            </a:extLst>
          </p:cNvPr>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7" name="Date Placeholder 3">
            <a:extLst>
              <a:ext uri="{FF2B5EF4-FFF2-40B4-BE49-F238E27FC236}">
                <a16:creationId xmlns:a16="http://schemas.microsoft.com/office/drawing/2014/main" id="{EE0D65C0-E975-413B-802C-B95EFA68C195}"/>
              </a:ext>
            </a:extLst>
          </p:cNvPr>
          <p:cNvSpPr>
            <a:spLocks noGrp="1"/>
          </p:cNvSpPr>
          <p:nvPr>
            <p:ph type="dt" sz="half" idx="10"/>
          </p:nvPr>
        </p:nvSpPr>
        <p:spPr>
          <a:xfrm>
            <a:off x="4738688" y="1516063"/>
            <a:ext cx="2133600" cy="752475"/>
          </a:xfrm>
        </p:spPr>
        <p:txBody>
          <a:bodyPr anchor="b"/>
          <a:lstStyle>
            <a:lvl1pPr algn="l">
              <a:defRPr sz="2400"/>
            </a:lvl1pPr>
          </a:lstStyle>
          <a:p>
            <a:pPr>
              <a:defRPr/>
            </a:pPr>
            <a:endParaRPr lang="en-GB"/>
          </a:p>
        </p:txBody>
      </p:sp>
      <p:sp>
        <p:nvSpPr>
          <p:cNvPr id="48" name="Footer Placeholder 4">
            <a:extLst>
              <a:ext uri="{FF2B5EF4-FFF2-40B4-BE49-F238E27FC236}">
                <a16:creationId xmlns:a16="http://schemas.microsoft.com/office/drawing/2014/main" id="{7E1899D8-8E26-4137-A426-DA6A6DE76BD6}"/>
              </a:ext>
            </a:extLst>
          </p:cNvPr>
          <p:cNvSpPr>
            <a:spLocks noGrp="1"/>
          </p:cNvSpPr>
          <p:nvPr>
            <p:ph type="ftr" sz="quarter" idx="11"/>
          </p:nvPr>
        </p:nvSpPr>
        <p:spPr>
          <a:xfrm>
            <a:off x="5303838" y="5719763"/>
            <a:ext cx="2830512" cy="365125"/>
          </a:xfrm>
        </p:spPr>
        <p:txBody>
          <a:bodyPr>
            <a:normAutofit/>
          </a:bodyPr>
          <a:lstStyle>
            <a:lvl1pPr>
              <a:defRPr>
                <a:solidFill>
                  <a:schemeClr val="accent1"/>
                </a:solidFill>
              </a:defRPr>
            </a:lvl1pPr>
          </a:lstStyle>
          <a:p>
            <a:pPr>
              <a:defRPr/>
            </a:pPr>
            <a:endParaRPr lang="en-GB"/>
          </a:p>
        </p:txBody>
      </p:sp>
      <p:sp>
        <p:nvSpPr>
          <p:cNvPr id="49" name="Slide Number Placeholder 5">
            <a:extLst>
              <a:ext uri="{FF2B5EF4-FFF2-40B4-BE49-F238E27FC236}">
                <a16:creationId xmlns:a16="http://schemas.microsoft.com/office/drawing/2014/main" id="{CC9B7297-FD38-43FF-BD3F-831035A353B1}"/>
              </a:ext>
            </a:extLst>
          </p:cNvPr>
          <p:cNvSpPr>
            <a:spLocks noGrp="1"/>
          </p:cNvSpPr>
          <p:nvPr>
            <p:ph type="sldNum" sz="quarter" idx="12"/>
          </p:nvPr>
        </p:nvSpPr>
        <p:spPr>
          <a:xfrm>
            <a:off x="4649788" y="5719763"/>
            <a:ext cx="642937" cy="365125"/>
          </a:xfrm>
        </p:spPr>
        <p:txBody>
          <a:bodyPr/>
          <a:lstStyle>
            <a:lvl1pPr>
              <a:defRPr>
                <a:solidFill>
                  <a:schemeClr val="accent1"/>
                </a:solidFill>
              </a:defRPr>
            </a:lvl1pPr>
          </a:lstStyle>
          <a:p>
            <a:pPr>
              <a:defRPr/>
            </a:pPr>
            <a:fld id="{B119330A-24CB-48DE-AE5C-2502DBC4E14C}" type="slidenum">
              <a:rPr lang="en-GB" altLang="en-US"/>
              <a:pPr>
                <a:defRPr/>
              </a:pPr>
              <a:t>‹#›</a:t>
            </a:fld>
            <a:endParaRPr lang="en-GB" altLang="en-US"/>
          </a:p>
        </p:txBody>
      </p:sp>
    </p:spTree>
    <p:extLst>
      <p:ext uri="{BB962C8B-B14F-4D97-AF65-F5344CB8AC3E}">
        <p14:creationId xmlns:p14="http://schemas.microsoft.com/office/powerpoint/2010/main" val="1833755035"/>
      </p:ext>
    </p:extLst>
  </p:cSld>
  <p:clrMapOvr>
    <a:masterClrMapping/>
  </p:clrMapOvr>
  <p:transition advTm="25000"/>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5045418-20FA-44F9-B77C-66D34DFB3228}"/>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5C7885E9-B0C2-47D9-97FF-740179E871E0}"/>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B595CE36-D652-4CC7-9F17-D87EAA88B9B8}"/>
              </a:ext>
            </a:extLst>
          </p:cNvPr>
          <p:cNvSpPr>
            <a:spLocks noGrp="1"/>
          </p:cNvSpPr>
          <p:nvPr>
            <p:ph type="sldNum" sz="quarter" idx="12"/>
          </p:nvPr>
        </p:nvSpPr>
        <p:spPr/>
        <p:txBody>
          <a:bodyPr/>
          <a:lstStyle>
            <a:lvl1pPr>
              <a:defRPr/>
            </a:lvl1pPr>
          </a:lstStyle>
          <a:p>
            <a:pPr>
              <a:defRPr/>
            </a:pPr>
            <a:fld id="{B8D1A08B-D50D-496B-B812-AE027B4FFD03}" type="slidenum">
              <a:rPr lang="en-GB" altLang="en-US"/>
              <a:pPr>
                <a:defRPr/>
              </a:pPr>
              <a:t>‹#›</a:t>
            </a:fld>
            <a:endParaRPr lang="en-GB" altLang="en-US"/>
          </a:p>
        </p:txBody>
      </p:sp>
    </p:spTree>
    <p:extLst>
      <p:ext uri="{BB962C8B-B14F-4D97-AF65-F5344CB8AC3E}">
        <p14:creationId xmlns:p14="http://schemas.microsoft.com/office/powerpoint/2010/main" val="462263330"/>
      </p:ext>
    </p:extLst>
  </p:cSld>
  <p:clrMapOvr>
    <a:masterClrMapping/>
  </p:clrMapOvr>
  <p:transition advTm="25000"/>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lstStyle>
            <a:lvl1pPr algn="l">
              <a:defRPr sz="4000" b="0" cap="none" baseline="0"/>
            </a:lvl1pPr>
          </a:lstStyle>
          <a:p>
            <a:r>
              <a:rPr lang="en-US"/>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AF4D207-05B4-4143-A609-138DF621EFEC}"/>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A467CE91-7A72-40A0-BD4E-6E8A6B89CE02}"/>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943D885B-261E-4043-A0BF-64E89BECE420}"/>
              </a:ext>
            </a:extLst>
          </p:cNvPr>
          <p:cNvSpPr>
            <a:spLocks noGrp="1"/>
          </p:cNvSpPr>
          <p:nvPr>
            <p:ph type="sldNum" sz="quarter" idx="12"/>
          </p:nvPr>
        </p:nvSpPr>
        <p:spPr/>
        <p:txBody>
          <a:bodyPr/>
          <a:lstStyle>
            <a:lvl1pPr>
              <a:defRPr/>
            </a:lvl1pPr>
          </a:lstStyle>
          <a:p>
            <a:pPr>
              <a:defRPr/>
            </a:pPr>
            <a:fld id="{89F3AAAE-6391-4E56-9FE1-8788AFDC56B8}" type="slidenum">
              <a:rPr lang="en-GB" altLang="en-US"/>
              <a:pPr>
                <a:defRPr/>
              </a:pPr>
              <a:t>‹#›</a:t>
            </a:fld>
            <a:endParaRPr lang="en-GB" altLang="en-US"/>
          </a:p>
        </p:txBody>
      </p:sp>
    </p:spTree>
    <p:extLst>
      <p:ext uri="{BB962C8B-B14F-4D97-AF65-F5344CB8AC3E}">
        <p14:creationId xmlns:p14="http://schemas.microsoft.com/office/powerpoint/2010/main" val="2239956994"/>
      </p:ext>
    </p:extLst>
  </p:cSld>
  <p:clrMapOvr>
    <a:masterClrMapping/>
  </p:clrMapOvr>
  <p:transition advTm="25000"/>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042416" y="2313432"/>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F103E333-AF74-4ED1-98B0-A8981359F8AD}"/>
              </a:ext>
            </a:extLst>
          </p:cNvPr>
          <p:cNvSpPr>
            <a:spLocks noGrp="1"/>
          </p:cNvSpPr>
          <p:nvPr>
            <p:ph type="dt" sz="half" idx="15"/>
          </p:nvPr>
        </p:nvSpPr>
        <p:spPr/>
        <p:txBody>
          <a:bodyPr/>
          <a:lstStyle>
            <a:lvl1pPr>
              <a:defRPr/>
            </a:lvl1pPr>
          </a:lstStyle>
          <a:p>
            <a:pPr>
              <a:defRPr/>
            </a:pPr>
            <a:endParaRPr lang="en-GB"/>
          </a:p>
        </p:txBody>
      </p:sp>
      <p:sp>
        <p:nvSpPr>
          <p:cNvPr id="6" name="Footer Placeholder 4">
            <a:extLst>
              <a:ext uri="{FF2B5EF4-FFF2-40B4-BE49-F238E27FC236}">
                <a16:creationId xmlns:a16="http://schemas.microsoft.com/office/drawing/2014/main" id="{8DE0C388-590F-4940-A189-562B76D91219}"/>
              </a:ext>
            </a:extLst>
          </p:cNvPr>
          <p:cNvSpPr>
            <a:spLocks noGrp="1"/>
          </p:cNvSpPr>
          <p:nvPr>
            <p:ph type="ftr" sz="quarter" idx="16"/>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49C1000F-BCB7-4C37-B8C9-EB25AE64ECFB}"/>
              </a:ext>
            </a:extLst>
          </p:cNvPr>
          <p:cNvSpPr>
            <a:spLocks noGrp="1"/>
          </p:cNvSpPr>
          <p:nvPr>
            <p:ph type="sldNum" sz="quarter" idx="17"/>
          </p:nvPr>
        </p:nvSpPr>
        <p:spPr/>
        <p:txBody>
          <a:bodyPr/>
          <a:lstStyle>
            <a:lvl1pPr>
              <a:defRPr/>
            </a:lvl1pPr>
          </a:lstStyle>
          <a:p>
            <a:pPr>
              <a:defRPr/>
            </a:pPr>
            <a:fld id="{3802746C-E3ED-4DE0-851E-E6C25CE09E34}" type="slidenum">
              <a:rPr lang="en-GB" altLang="en-US"/>
              <a:pPr>
                <a:defRPr/>
              </a:pPr>
              <a:t>‹#›</a:t>
            </a:fld>
            <a:endParaRPr lang="en-GB" altLang="en-US"/>
          </a:p>
        </p:txBody>
      </p:sp>
    </p:spTree>
    <p:extLst>
      <p:ext uri="{BB962C8B-B14F-4D97-AF65-F5344CB8AC3E}">
        <p14:creationId xmlns:p14="http://schemas.microsoft.com/office/powerpoint/2010/main" val="1065624235"/>
      </p:ext>
    </p:extLst>
  </p:cSld>
  <p:clrMapOvr>
    <a:masterClrMapping/>
  </p:clrMapOvr>
  <p:transition advTm="25000"/>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4C410D11-08EC-488F-963C-41D8694DE9DE}"/>
              </a:ext>
            </a:extLst>
          </p:cNvPr>
          <p:cNvSpPr>
            <a:spLocks noGrp="1"/>
          </p:cNvSpPr>
          <p:nvPr>
            <p:ph type="dt" sz="half" idx="10"/>
          </p:nvPr>
        </p:nvSpPr>
        <p:spPr/>
        <p:txBody>
          <a:bodyPr/>
          <a:lstStyle>
            <a:lvl1pPr>
              <a:defRPr/>
            </a:lvl1pPr>
          </a:lstStyle>
          <a:p>
            <a:pPr>
              <a:defRPr/>
            </a:pPr>
            <a:endParaRPr lang="en-GB"/>
          </a:p>
        </p:txBody>
      </p:sp>
      <p:sp>
        <p:nvSpPr>
          <p:cNvPr id="8" name="Footer Placeholder 4">
            <a:extLst>
              <a:ext uri="{FF2B5EF4-FFF2-40B4-BE49-F238E27FC236}">
                <a16:creationId xmlns:a16="http://schemas.microsoft.com/office/drawing/2014/main" id="{62986B0C-3D5B-44F7-93B1-5BB4F3E8570A}"/>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0FB03802-0B6E-449B-8C32-324C60889F09}"/>
              </a:ext>
            </a:extLst>
          </p:cNvPr>
          <p:cNvSpPr>
            <a:spLocks noGrp="1"/>
          </p:cNvSpPr>
          <p:nvPr>
            <p:ph type="sldNum" sz="quarter" idx="12"/>
          </p:nvPr>
        </p:nvSpPr>
        <p:spPr/>
        <p:txBody>
          <a:bodyPr/>
          <a:lstStyle>
            <a:lvl1pPr>
              <a:defRPr/>
            </a:lvl1pPr>
          </a:lstStyle>
          <a:p>
            <a:pPr>
              <a:defRPr/>
            </a:pPr>
            <a:fld id="{B27DE3BE-8DCA-4F6A-A97B-95A7D45E786F}" type="slidenum">
              <a:rPr lang="en-GB" altLang="en-US"/>
              <a:pPr>
                <a:defRPr/>
              </a:pPr>
              <a:t>‹#›</a:t>
            </a:fld>
            <a:endParaRPr lang="en-GB" altLang="en-US"/>
          </a:p>
        </p:txBody>
      </p:sp>
    </p:spTree>
    <p:extLst>
      <p:ext uri="{BB962C8B-B14F-4D97-AF65-F5344CB8AC3E}">
        <p14:creationId xmlns:p14="http://schemas.microsoft.com/office/powerpoint/2010/main" val="122077385"/>
      </p:ext>
    </p:extLst>
  </p:cSld>
  <p:clrMapOvr>
    <a:masterClrMapping/>
  </p:clrMapOvr>
  <p:transition advTm="25000"/>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DBA3D584-40E2-46B2-8B1E-C74962DE9DBB}"/>
              </a:ext>
            </a:extLst>
          </p:cNvPr>
          <p:cNvSpPr>
            <a:spLocks noGrp="1"/>
          </p:cNvSpPr>
          <p:nvPr>
            <p:ph type="dt" sz="half" idx="10"/>
          </p:nvPr>
        </p:nvSpPr>
        <p:spPr/>
        <p:txBody>
          <a:bodyPr/>
          <a:lstStyle>
            <a:lvl1pPr>
              <a:defRPr/>
            </a:lvl1pPr>
          </a:lstStyle>
          <a:p>
            <a:pPr>
              <a:defRPr/>
            </a:pPr>
            <a:endParaRPr lang="en-GB"/>
          </a:p>
        </p:txBody>
      </p:sp>
      <p:sp>
        <p:nvSpPr>
          <p:cNvPr id="4" name="Footer Placeholder 4">
            <a:extLst>
              <a:ext uri="{FF2B5EF4-FFF2-40B4-BE49-F238E27FC236}">
                <a16:creationId xmlns:a16="http://schemas.microsoft.com/office/drawing/2014/main" id="{AA6AB4D5-BF3B-41E5-A5BD-C467F5907C1C}"/>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B8CE0832-0E89-471F-B44E-D30A9E4A0468}"/>
              </a:ext>
            </a:extLst>
          </p:cNvPr>
          <p:cNvSpPr>
            <a:spLocks noGrp="1"/>
          </p:cNvSpPr>
          <p:nvPr>
            <p:ph type="sldNum" sz="quarter" idx="12"/>
          </p:nvPr>
        </p:nvSpPr>
        <p:spPr/>
        <p:txBody>
          <a:bodyPr/>
          <a:lstStyle>
            <a:lvl1pPr>
              <a:defRPr/>
            </a:lvl1pPr>
          </a:lstStyle>
          <a:p>
            <a:pPr>
              <a:defRPr/>
            </a:pPr>
            <a:fld id="{BA1790FF-8311-431E-B99D-A7C0F6EEE286}" type="slidenum">
              <a:rPr lang="en-GB" altLang="en-US"/>
              <a:pPr>
                <a:defRPr/>
              </a:pPr>
              <a:t>‹#›</a:t>
            </a:fld>
            <a:endParaRPr lang="en-GB" altLang="en-US"/>
          </a:p>
        </p:txBody>
      </p:sp>
    </p:spTree>
    <p:extLst>
      <p:ext uri="{BB962C8B-B14F-4D97-AF65-F5344CB8AC3E}">
        <p14:creationId xmlns:p14="http://schemas.microsoft.com/office/powerpoint/2010/main" val="2258626164"/>
      </p:ext>
    </p:extLst>
  </p:cSld>
  <p:clrMapOvr>
    <a:masterClrMapping/>
  </p:clrMapOvr>
  <p:transition advTm="25000"/>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EC25B8A5-1F73-43E1-9E0F-E77134D92230}"/>
              </a:ext>
            </a:extLst>
          </p:cNvPr>
          <p:cNvSpPr>
            <a:spLocks noGrp="1"/>
          </p:cNvSpPr>
          <p:nvPr>
            <p:ph type="dt" sz="half" idx="10"/>
          </p:nvPr>
        </p:nvSpPr>
        <p:spPr/>
        <p:txBody>
          <a:bodyPr/>
          <a:lstStyle>
            <a:lvl1pPr>
              <a:defRPr/>
            </a:lvl1pPr>
          </a:lstStyle>
          <a:p>
            <a:pPr>
              <a:defRPr/>
            </a:pPr>
            <a:endParaRPr lang="en-GB"/>
          </a:p>
        </p:txBody>
      </p:sp>
      <p:sp>
        <p:nvSpPr>
          <p:cNvPr id="3" name="Footer Placeholder 4">
            <a:extLst>
              <a:ext uri="{FF2B5EF4-FFF2-40B4-BE49-F238E27FC236}">
                <a16:creationId xmlns:a16="http://schemas.microsoft.com/office/drawing/2014/main" id="{1CE7B14F-BD2F-4C8A-82B5-586BFF9A6AD9}"/>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E728B375-1F22-4AFA-B747-05A7FB4873EE}"/>
              </a:ext>
            </a:extLst>
          </p:cNvPr>
          <p:cNvSpPr>
            <a:spLocks noGrp="1"/>
          </p:cNvSpPr>
          <p:nvPr>
            <p:ph type="sldNum" sz="quarter" idx="12"/>
          </p:nvPr>
        </p:nvSpPr>
        <p:spPr/>
        <p:txBody>
          <a:bodyPr/>
          <a:lstStyle>
            <a:lvl1pPr>
              <a:defRPr/>
            </a:lvl1pPr>
          </a:lstStyle>
          <a:p>
            <a:pPr>
              <a:defRPr/>
            </a:pPr>
            <a:fld id="{C08BD04A-6A5A-4CAB-A15C-B43E8A7E9DC9}" type="slidenum">
              <a:rPr lang="en-GB" altLang="en-US"/>
              <a:pPr>
                <a:defRPr/>
              </a:pPr>
              <a:t>‹#›</a:t>
            </a:fld>
            <a:endParaRPr lang="en-GB" altLang="en-US"/>
          </a:p>
        </p:txBody>
      </p:sp>
    </p:spTree>
    <p:extLst>
      <p:ext uri="{BB962C8B-B14F-4D97-AF65-F5344CB8AC3E}">
        <p14:creationId xmlns:p14="http://schemas.microsoft.com/office/powerpoint/2010/main" val="1693852734"/>
      </p:ext>
    </p:extLst>
  </p:cSld>
  <p:clrMapOvr>
    <a:masterClrMapping/>
  </p:clrMapOvr>
  <p:transition advTm="25000"/>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5" name="Group 60">
            <a:extLst>
              <a:ext uri="{FF2B5EF4-FFF2-40B4-BE49-F238E27FC236}">
                <a16:creationId xmlns:a16="http://schemas.microsoft.com/office/drawing/2014/main" id="{3AEFFAB2-1646-4918-BC45-A5AFC058B703}"/>
              </a:ext>
            </a:extLst>
          </p:cNvPr>
          <p:cNvGrpSpPr>
            <a:grpSpLocks/>
          </p:cNvGrpSpPr>
          <p:nvPr/>
        </p:nvGrpSpPr>
        <p:grpSpPr bwMode="auto">
          <a:xfrm>
            <a:off x="-382588" y="0"/>
            <a:ext cx="9932988" cy="6858000"/>
            <a:chOff x="-382404" y="0"/>
            <a:chExt cx="9932332" cy="6858000"/>
          </a:xfrm>
        </p:grpSpPr>
        <p:grpSp>
          <p:nvGrpSpPr>
            <p:cNvPr id="6" name="Group 61">
              <a:extLst>
                <a:ext uri="{FF2B5EF4-FFF2-40B4-BE49-F238E27FC236}">
                  <a16:creationId xmlns:a16="http://schemas.microsoft.com/office/drawing/2014/main" id="{9AFEC571-5512-483E-B1C0-B2351A972DE7}"/>
                </a:ext>
              </a:extLst>
            </p:cNvPr>
            <p:cNvGrpSpPr>
              <a:grpSpLocks/>
            </p:cNvGrpSpPr>
            <p:nvPr/>
          </p:nvGrpSpPr>
          <p:grpSpPr bwMode="auto">
            <a:xfrm>
              <a:off x="0" y="0"/>
              <a:ext cx="9144000" cy="6858000"/>
              <a:chOff x="0" y="0"/>
              <a:chExt cx="9144000" cy="6858000"/>
            </a:xfrm>
          </p:grpSpPr>
          <p:grpSp>
            <p:nvGrpSpPr>
              <p:cNvPr id="29" name="Group 4">
                <a:extLst>
                  <a:ext uri="{FF2B5EF4-FFF2-40B4-BE49-F238E27FC236}">
                    <a16:creationId xmlns:a16="http://schemas.microsoft.com/office/drawing/2014/main" id="{4D69309C-5B7C-4D88-9580-6215B50A6025}"/>
                  </a:ext>
                </a:extLst>
              </p:cNvPr>
              <p:cNvGrpSpPr>
                <a:grpSpLocks/>
              </p:cNvGrpSpPr>
              <p:nvPr/>
            </p:nvGrpSpPr>
            <p:grpSpPr bwMode="auto">
              <a:xfrm>
                <a:off x="0" y="0"/>
                <a:ext cx="2514600" cy="6858000"/>
                <a:chOff x="0" y="0"/>
                <a:chExt cx="2514600" cy="6858000"/>
              </a:xfrm>
            </p:grpSpPr>
            <p:sp>
              <p:nvSpPr>
                <p:cNvPr id="41" name="Rectangle 40">
                  <a:extLst>
                    <a:ext uri="{FF2B5EF4-FFF2-40B4-BE49-F238E27FC236}">
                      <a16:creationId xmlns:a16="http://schemas.microsoft.com/office/drawing/2014/main" id="{C80805D6-8E2C-41C5-A3A4-992802A56518}"/>
                    </a:ext>
                  </a:extLst>
                </p:cNvPr>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2" name="Rectangle 2">
                  <a:extLst>
                    <a:ext uri="{FF2B5EF4-FFF2-40B4-BE49-F238E27FC236}">
                      <a16:creationId xmlns:a16="http://schemas.microsoft.com/office/drawing/2014/main" id="{13C6606E-7F75-4A67-B4C7-028ED018B2F6}"/>
                    </a:ext>
                  </a:extLst>
                </p:cNvPr>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3" name="Rectangle 3">
                  <a:extLst>
                    <a:ext uri="{FF2B5EF4-FFF2-40B4-BE49-F238E27FC236}">
                      <a16:creationId xmlns:a16="http://schemas.microsoft.com/office/drawing/2014/main" id="{2DA3FF6E-EC99-430B-A779-EF1F3D20221C}"/>
                    </a:ext>
                  </a:extLst>
                </p:cNvPr>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30" name="Group 5">
                <a:extLst>
                  <a:ext uri="{FF2B5EF4-FFF2-40B4-BE49-F238E27FC236}">
                    <a16:creationId xmlns:a16="http://schemas.microsoft.com/office/drawing/2014/main" id="{CAA9CA01-212B-4C8F-8915-56BF2E277F11}"/>
                  </a:ext>
                </a:extLst>
              </p:cNvPr>
              <p:cNvGrpSpPr>
                <a:grpSpLocks/>
              </p:cNvGrpSpPr>
              <p:nvPr/>
            </p:nvGrpSpPr>
            <p:grpSpPr bwMode="auto">
              <a:xfrm>
                <a:off x="422910" y="0"/>
                <a:ext cx="2514600" cy="6858000"/>
                <a:chOff x="0" y="0"/>
                <a:chExt cx="2514600" cy="6858000"/>
              </a:xfrm>
            </p:grpSpPr>
            <p:sp>
              <p:nvSpPr>
                <p:cNvPr id="38" name="Rectangle 37">
                  <a:extLst>
                    <a:ext uri="{FF2B5EF4-FFF2-40B4-BE49-F238E27FC236}">
                      <a16:creationId xmlns:a16="http://schemas.microsoft.com/office/drawing/2014/main" id="{ED506F57-7529-46FE-AE87-0293B0D60BC6}"/>
                    </a:ext>
                  </a:extLst>
                </p:cNvPr>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9" name="Rectangle 38">
                  <a:extLst>
                    <a:ext uri="{FF2B5EF4-FFF2-40B4-BE49-F238E27FC236}">
                      <a16:creationId xmlns:a16="http://schemas.microsoft.com/office/drawing/2014/main" id="{446B5481-CEBD-47A9-B411-72F2E68B82CB}"/>
                    </a:ext>
                  </a:extLst>
                </p:cNvPr>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0" name="Rectangle 39">
                  <a:extLst>
                    <a:ext uri="{FF2B5EF4-FFF2-40B4-BE49-F238E27FC236}">
                      <a16:creationId xmlns:a16="http://schemas.microsoft.com/office/drawing/2014/main" id="{B6224584-04B4-4688-ACA3-829F625383E8}"/>
                    </a:ext>
                  </a:extLst>
                </p:cNvPr>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31" name="Group 9">
                <a:extLst>
                  <a:ext uri="{FF2B5EF4-FFF2-40B4-BE49-F238E27FC236}">
                    <a16:creationId xmlns:a16="http://schemas.microsoft.com/office/drawing/2014/main" id="{800DE396-1378-4DE4-9A41-7D0319CDA75D}"/>
                  </a:ext>
                </a:extLst>
              </p:cNvPr>
              <p:cNvGrpSpPr>
                <a:grpSpLocks/>
              </p:cNvGrpSpPr>
              <p:nvPr/>
            </p:nvGrpSpPr>
            <p:grpSpPr bwMode="auto">
              <a:xfrm rot="10800000">
                <a:off x="6629400" y="0"/>
                <a:ext cx="2514600" cy="6858000"/>
                <a:chOff x="0" y="0"/>
                <a:chExt cx="2514600" cy="6858000"/>
              </a:xfrm>
            </p:grpSpPr>
            <p:sp>
              <p:nvSpPr>
                <p:cNvPr id="35" name="Rectangle 34">
                  <a:extLst>
                    <a:ext uri="{FF2B5EF4-FFF2-40B4-BE49-F238E27FC236}">
                      <a16:creationId xmlns:a16="http://schemas.microsoft.com/office/drawing/2014/main" id="{E5D3354D-CFC2-478E-A54D-26B5BD1FA4A4}"/>
                    </a:ext>
                  </a:extLst>
                </p:cNvPr>
                <p:cNvSpPr/>
                <p:nvPr/>
              </p:nvSpPr>
              <p:spPr>
                <a:xfrm>
                  <a:off x="914785"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6" name="Rectangle 35">
                  <a:extLst>
                    <a:ext uri="{FF2B5EF4-FFF2-40B4-BE49-F238E27FC236}">
                      <a16:creationId xmlns:a16="http://schemas.microsoft.com/office/drawing/2014/main" id="{BC3269F5-BE45-4D37-AE3F-DE19916ABF66}"/>
                    </a:ext>
                  </a:extLst>
                </p:cNvPr>
                <p:cNvSpPr/>
                <p:nvPr/>
              </p:nvSpPr>
              <p:spPr>
                <a:xfrm>
                  <a:off x="445"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7" name="Rectangle 36">
                  <a:extLst>
                    <a:ext uri="{FF2B5EF4-FFF2-40B4-BE49-F238E27FC236}">
                      <a16:creationId xmlns:a16="http://schemas.microsoft.com/office/drawing/2014/main" id="{89862CFE-D677-4F62-8A82-343FFFA85CA3}"/>
                    </a:ext>
                  </a:extLst>
                </p:cNvPr>
                <p:cNvSpPr/>
                <p:nvPr/>
              </p:nvSpPr>
              <p:spPr>
                <a:xfrm>
                  <a:off x="229030"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32" name="Rectangle 31">
                <a:extLst>
                  <a:ext uri="{FF2B5EF4-FFF2-40B4-BE49-F238E27FC236}">
                    <a16:creationId xmlns:a16="http://schemas.microsoft.com/office/drawing/2014/main" id="{B9649754-474A-41F8-A58E-A7B3E107720D}"/>
                  </a:ext>
                </a:extLst>
              </p:cNvPr>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ectangle 32">
                <a:extLst>
                  <a:ext uri="{FF2B5EF4-FFF2-40B4-BE49-F238E27FC236}">
                    <a16:creationId xmlns:a16="http://schemas.microsoft.com/office/drawing/2014/main" id="{C5A31FE3-A935-4E23-8C7F-1C3BA3D54AD5}"/>
                  </a:ext>
                </a:extLst>
              </p:cNvPr>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4" name="Rectangle 33">
                <a:extLst>
                  <a:ext uri="{FF2B5EF4-FFF2-40B4-BE49-F238E27FC236}">
                    <a16:creationId xmlns:a16="http://schemas.microsoft.com/office/drawing/2014/main" id="{A4078B7C-CBF5-4387-B06A-EC14E39C0C77}"/>
                  </a:ext>
                </a:extLst>
              </p:cNvPr>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7" name="Freeform 62">
              <a:extLst>
                <a:ext uri="{FF2B5EF4-FFF2-40B4-BE49-F238E27FC236}">
                  <a16:creationId xmlns:a16="http://schemas.microsoft.com/office/drawing/2014/main" id="{98439B38-B67F-441F-936C-548239BB3F65}"/>
                </a:ext>
              </a:extLst>
            </p:cNvPr>
            <p:cNvSpPr/>
            <p:nvPr/>
          </p:nvSpPr>
          <p:spPr>
            <a:xfrm>
              <a:off x="-12540" y="5035550"/>
              <a:ext cx="9144984"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8" name="Freeform 63">
              <a:extLst>
                <a:ext uri="{FF2B5EF4-FFF2-40B4-BE49-F238E27FC236}">
                  <a16:creationId xmlns:a16="http://schemas.microsoft.com/office/drawing/2014/main" id="{89C7BE25-9326-4C1D-A14F-9DF8976A8228}"/>
                </a:ext>
              </a:extLst>
            </p:cNvPr>
            <p:cNvSpPr/>
            <p:nvPr/>
          </p:nvSpPr>
          <p:spPr>
            <a:xfrm>
              <a:off x="-12540" y="3467100"/>
              <a:ext cx="9144984"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9" name="Freeform 64">
              <a:extLst>
                <a:ext uri="{FF2B5EF4-FFF2-40B4-BE49-F238E27FC236}">
                  <a16:creationId xmlns:a16="http://schemas.microsoft.com/office/drawing/2014/main" id="{5D61C50D-5770-41D8-9383-5B5E9411AEA4}"/>
                </a:ext>
              </a:extLst>
            </p:cNvPr>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0" name="Freeform 66">
              <a:extLst>
                <a:ext uri="{FF2B5EF4-FFF2-40B4-BE49-F238E27FC236}">
                  <a16:creationId xmlns:a16="http://schemas.microsoft.com/office/drawing/2014/main" id="{865E71D1-123B-478F-B77B-416701917A50}"/>
                </a:ext>
              </a:extLst>
            </p:cNvPr>
            <p:cNvSpPr/>
            <p:nvPr/>
          </p:nvSpPr>
          <p:spPr>
            <a:xfrm>
              <a:off x="-12540" y="5284788"/>
              <a:ext cx="9144984"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1" name="Freeform 67">
              <a:extLst>
                <a:ext uri="{FF2B5EF4-FFF2-40B4-BE49-F238E27FC236}">
                  <a16:creationId xmlns:a16="http://schemas.microsoft.com/office/drawing/2014/main" id="{57F2322C-B493-4411-9906-16491543C1EA}"/>
                </a:ext>
              </a:extLst>
            </p:cNvPr>
            <p:cNvSpPr/>
            <p:nvPr/>
          </p:nvSpPr>
          <p:spPr>
            <a:xfrm>
              <a:off x="2136793" y="5132388"/>
              <a:ext cx="6982952"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2" name="Hexagon 11">
              <a:extLst>
                <a:ext uri="{FF2B5EF4-FFF2-40B4-BE49-F238E27FC236}">
                  <a16:creationId xmlns:a16="http://schemas.microsoft.com/office/drawing/2014/main" id="{8EB749CC-7627-4D54-BE32-F737B8591244}"/>
                </a:ext>
              </a:extLst>
            </p:cNvPr>
            <p:cNvSpPr/>
            <p:nvPr/>
          </p:nvSpPr>
          <p:spPr>
            <a:xfrm rot="1800000">
              <a:off x="2995574" y="2859088"/>
              <a:ext cx="1601681"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Hexagon 12">
              <a:extLst>
                <a:ext uri="{FF2B5EF4-FFF2-40B4-BE49-F238E27FC236}">
                  <a16:creationId xmlns:a16="http://schemas.microsoft.com/office/drawing/2014/main" id="{5A180345-853C-4630-AEBD-59E9EEF086D2}"/>
                </a:ext>
              </a:extLst>
            </p:cNvPr>
            <p:cNvSpPr/>
            <p:nvPr/>
          </p:nvSpPr>
          <p:spPr>
            <a:xfrm rot="1800000">
              <a:off x="3719426"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Hexagon 13">
              <a:extLst>
                <a:ext uri="{FF2B5EF4-FFF2-40B4-BE49-F238E27FC236}">
                  <a16:creationId xmlns:a16="http://schemas.microsoft.com/office/drawing/2014/main" id="{2F80A77A-2132-4ADC-B986-CC37088CFAB7}"/>
                </a:ext>
              </a:extLst>
            </p:cNvPr>
            <p:cNvSpPr/>
            <p:nvPr/>
          </p:nvSpPr>
          <p:spPr>
            <a:xfrm rot="1800000">
              <a:off x="3728950" y="15922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Hexagon 14">
              <a:extLst>
                <a:ext uri="{FF2B5EF4-FFF2-40B4-BE49-F238E27FC236}">
                  <a16:creationId xmlns:a16="http://schemas.microsoft.com/office/drawing/2014/main" id="{0E47F2DD-31AB-4684-9B51-1B7D8B657505}"/>
                </a:ext>
              </a:extLst>
            </p:cNvPr>
            <p:cNvSpPr/>
            <p:nvPr/>
          </p:nvSpPr>
          <p:spPr>
            <a:xfrm rot="1800000">
              <a:off x="2976525" y="325438"/>
              <a:ext cx="1601681"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Hexagon 15">
              <a:extLst>
                <a:ext uri="{FF2B5EF4-FFF2-40B4-BE49-F238E27FC236}">
                  <a16:creationId xmlns:a16="http://schemas.microsoft.com/office/drawing/2014/main" id="{C2D10A5C-E14C-44AF-ABA0-CE79B03D0611}"/>
                </a:ext>
              </a:extLst>
            </p:cNvPr>
            <p:cNvSpPr/>
            <p:nvPr/>
          </p:nvSpPr>
          <p:spPr>
            <a:xfrm rot="1800000">
              <a:off x="4462327" y="5383213"/>
              <a:ext cx="1601681"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7" name="Freeform 75">
              <a:extLst>
                <a:ext uri="{FF2B5EF4-FFF2-40B4-BE49-F238E27FC236}">
                  <a16:creationId xmlns:a16="http://schemas.microsoft.com/office/drawing/2014/main" id="{C3305D85-3D66-470A-AA6E-BA564CA7D70A}"/>
                </a:ext>
              </a:extLst>
            </p:cNvPr>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 name="Hexagon 17">
              <a:extLst>
                <a:ext uri="{FF2B5EF4-FFF2-40B4-BE49-F238E27FC236}">
                  <a16:creationId xmlns:a16="http://schemas.microsoft.com/office/drawing/2014/main" id="{7AE8B398-4CF8-48A0-8C5A-A4C6EF2D00B5}"/>
                </a:ext>
              </a:extLst>
            </p:cNvPr>
            <p:cNvSpPr/>
            <p:nvPr/>
          </p:nvSpPr>
          <p:spPr>
            <a:xfrm rot="1800000">
              <a:off x="23970" y="540226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 name="Hexagon 18">
              <a:extLst>
                <a:ext uri="{FF2B5EF4-FFF2-40B4-BE49-F238E27FC236}">
                  <a16:creationId xmlns:a16="http://schemas.microsoft.com/office/drawing/2014/main" id="{3E73A691-496D-4004-ABBD-0233157E452A}"/>
                </a:ext>
              </a:extLst>
            </p:cNvPr>
            <p:cNvSpPr/>
            <p:nvPr/>
          </p:nvSpPr>
          <p:spPr>
            <a:xfrm rot="1800000">
              <a:off x="52543" y="28495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0" name="Hexagon 19">
              <a:extLst>
                <a:ext uri="{FF2B5EF4-FFF2-40B4-BE49-F238E27FC236}">
                  <a16:creationId xmlns:a16="http://schemas.microsoft.com/office/drawing/2014/main" id="{256A895D-DDD4-4C83-9964-B80F0C5228C0}"/>
                </a:ext>
              </a:extLst>
            </p:cNvPr>
            <p:cNvSpPr/>
            <p:nvPr/>
          </p:nvSpPr>
          <p:spPr>
            <a:xfrm rot="1800000">
              <a:off x="776395"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Hexagon 20">
              <a:extLst>
                <a:ext uri="{FF2B5EF4-FFF2-40B4-BE49-F238E27FC236}">
                  <a16:creationId xmlns:a16="http://schemas.microsoft.com/office/drawing/2014/main" id="{F951BB5A-42EA-413B-89A8-0D75EC014070}"/>
                </a:ext>
              </a:extLst>
            </p:cNvPr>
            <p:cNvSpPr/>
            <p:nvPr/>
          </p:nvSpPr>
          <p:spPr>
            <a:xfrm rot="1800000">
              <a:off x="1509772" y="54117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Hexagon 21">
              <a:extLst>
                <a:ext uri="{FF2B5EF4-FFF2-40B4-BE49-F238E27FC236}">
                  <a16:creationId xmlns:a16="http://schemas.microsoft.com/office/drawing/2014/main" id="{64E03DEA-B258-437B-A4EB-A97A4B0ACB38}"/>
                </a:ext>
              </a:extLst>
            </p:cNvPr>
            <p:cNvSpPr/>
            <p:nvPr/>
          </p:nvSpPr>
          <p:spPr>
            <a:xfrm rot="1800000">
              <a:off x="1528821" y="2859088"/>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3" name="Hexagon 22">
              <a:extLst>
                <a:ext uri="{FF2B5EF4-FFF2-40B4-BE49-F238E27FC236}">
                  <a16:creationId xmlns:a16="http://schemas.microsoft.com/office/drawing/2014/main" id="{1285D407-27E9-45F2-BCA4-51966E14F423}"/>
                </a:ext>
              </a:extLst>
            </p:cNvPr>
            <p:cNvSpPr/>
            <p:nvPr/>
          </p:nvSpPr>
          <p:spPr>
            <a:xfrm rot="1800000">
              <a:off x="795444" y="15636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Hexagon 23">
              <a:extLst>
                <a:ext uri="{FF2B5EF4-FFF2-40B4-BE49-F238E27FC236}">
                  <a16:creationId xmlns:a16="http://schemas.microsoft.com/office/drawing/2014/main" id="{34685205-6356-4FC7-95C1-72FC0218DC97}"/>
                </a:ext>
              </a:extLst>
            </p:cNvPr>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5" name="Hexagon 24">
              <a:extLst>
                <a:ext uri="{FF2B5EF4-FFF2-40B4-BE49-F238E27FC236}">
                  <a16:creationId xmlns:a16="http://schemas.microsoft.com/office/drawing/2014/main" id="{860C567E-7702-4686-9F6E-517020C95C31}"/>
                </a:ext>
              </a:extLst>
            </p:cNvPr>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6" name="Hexagon 25">
              <a:extLst>
                <a:ext uri="{FF2B5EF4-FFF2-40B4-BE49-F238E27FC236}">
                  <a16:creationId xmlns:a16="http://schemas.microsoft.com/office/drawing/2014/main" id="{2C238E23-2E60-4D5C-B2B8-1679C4D708A8}"/>
                </a:ext>
              </a:extLst>
            </p:cNvPr>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7" name="Freeform 85">
              <a:extLst>
                <a:ext uri="{FF2B5EF4-FFF2-40B4-BE49-F238E27FC236}">
                  <a16:creationId xmlns:a16="http://schemas.microsoft.com/office/drawing/2014/main" id="{D52B4EB4-C24B-4486-9CC1-2E73C74EECBC}"/>
                </a:ext>
              </a:extLst>
            </p:cNvPr>
            <p:cNvSpPr/>
            <p:nvPr/>
          </p:nvSpPr>
          <p:spPr>
            <a:xfrm rot="1800000">
              <a:off x="8306998" y="4056063"/>
              <a:ext cx="124293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8" name="Freeform 86">
              <a:extLst>
                <a:ext uri="{FF2B5EF4-FFF2-40B4-BE49-F238E27FC236}">
                  <a16:creationId xmlns:a16="http://schemas.microsoft.com/office/drawing/2014/main" id="{0DAD8582-D01B-4CAE-AC04-9141BD7D0FB0}"/>
                </a:ext>
              </a:extLst>
            </p:cNvPr>
            <p:cNvSpPr/>
            <p:nvPr/>
          </p:nvSpPr>
          <p:spPr>
            <a:xfrm rot="1800000">
              <a:off x="8306998"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44" name="Rectangle 43">
            <a:extLst>
              <a:ext uri="{FF2B5EF4-FFF2-40B4-BE49-F238E27FC236}">
                <a16:creationId xmlns:a16="http://schemas.microsoft.com/office/drawing/2014/main" id="{EA1394E5-2CD6-48A3-80F4-3B20FD3755E2}"/>
              </a:ext>
            </a:extLst>
          </p:cNvPr>
          <p:cNvSpPr/>
          <p:nvPr/>
        </p:nvSpPr>
        <p:spPr>
          <a:xfrm>
            <a:off x="4560888" y="-22225"/>
            <a:ext cx="3679825" cy="6272213"/>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5" name="Rectangle 44">
            <a:extLst>
              <a:ext uri="{FF2B5EF4-FFF2-40B4-BE49-F238E27FC236}">
                <a16:creationId xmlns:a16="http://schemas.microsoft.com/office/drawing/2014/main" id="{8728D861-FEB6-4D9A-8AF6-8C0E392A2D11}"/>
              </a:ext>
            </a:extLst>
          </p:cNvPr>
          <p:cNvSpPr/>
          <p:nvPr/>
        </p:nvSpPr>
        <p:spPr>
          <a:xfrm>
            <a:off x="4649788" y="-22225"/>
            <a:ext cx="3505200" cy="6238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6" name="Rectangle 45">
            <a:extLst>
              <a:ext uri="{FF2B5EF4-FFF2-40B4-BE49-F238E27FC236}">
                <a16:creationId xmlns:a16="http://schemas.microsoft.com/office/drawing/2014/main" id="{58C14228-0389-49CB-B890-C325A09A41D7}"/>
              </a:ext>
            </a:extLst>
          </p:cNvPr>
          <p:cNvSpPr/>
          <p:nvPr/>
        </p:nvSpPr>
        <p:spPr>
          <a:xfrm>
            <a:off x="904875" y="601663"/>
            <a:ext cx="3562350" cy="564832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7" name="Rectangle 46">
            <a:extLst>
              <a:ext uri="{FF2B5EF4-FFF2-40B4-BE49-F238E27FC236}">
                <a16:creationId xmlns:a16="http://schemas.microsoft.com/office/drawing/2014/main" id="{75CB8CC5-50C5-4649-B9D9-BA12A641E271}"/>
              </a:ext>
            </a:extLst>
          </p:cNvPr>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Title 1"/>
          <p:cNvSpPr>
            <a:spLocks noGrp="1"/>
          </p:cNvSpPr>
          <p:nvPr>
            <p:ph type="title"/>
          </p:nvPr>
        </p:nvSpPr>
        <p:spPr>
          <a:xfrm>
            <a:off x="4739833" y="2657434"/>
            <a:ext cx="3304572" cy="1463153"/>
          </a:xfrm>
        </p:spPr>
        <p:txBody>
          <a:bodyPr>
            <a:normAutofit/>
          </a:bodyPr>
          <a:lstStyle>
            <a:lvl1pPr algn="l">
              <a:defRPr sz="2800" b="0"/>
            </a:lvl1pPr>
          </a:lstStyle>
          <a:p>
            <a:r>
              <a:rPr lang="en-US"/>
              <a:t>Click to edit Master title style</a:t>
            </a:r>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8" name="Date Placeholder 4">
            <a:extLst>
              <a:ext uri="{FF2B5EF4-FFF2-40B4-BE49-F238E27FC236}">
                <a16:creationId xmlns:a16="http://schemas.microsoft.com/office/drawing/2014/main" id="{0FB88369-C415-44A5-B86F-96BE3291F5EF}"/>
              </a:ext>
            </a:extLst>
          </p:cNvPr>
          <p:cNvSpPr>
            <a:spLocks noGrp="1"/>
          </p:cNvSpPr>
          <p:nvPr>
            <p:ph type="dt" sz="half" idx="10"/>
          </p:nvPr>
        </p:nvSpPr>
        <p:spPr/>
        <p:txBody>
          <a:bodyPr/>
          <a:lstStyle>
            <a:lvl1pPr>
              <a:defRPr/>
            </a:lvl1pPr>
          </a:lstStyle>
          <a:p>
            <a:pPr>
              <a:defRPr/>
            </a:pPr>
            <a:endParaRPr lang="en-GB"/>
          </a:p>
        </p:txBody>
      </p:sp>
      <p:sp>
        <p:nvSpPr>
          <p:cNvPr id="49" name="Slide Number Placeholder 6">
            <a:extLst>
              <a:ext uri="{FF2B5EF4-FFF2-40B4-BE49-F238E27FC236}">
                <a16:creationId xmlns:a16="http://schemas.microsoft.com/office/drawing/2014/main" id="{8E16D307-E9C0-4B01-A348-9C2C798F7F03}"/>
              </a:ext>
            </a:extLst>
          </p:cNvPr>
          <p:cNvSpPr>
            <a:spLocks noGrp="1"/>
          </p:cNvSpPr>
          <p:nvPr>
            <p:ph type="sldNum" sz="quarter" idx="11"/>
          </p:nvPr>
        </p:nvSpPr>
        <p:spPr/>
        <p:txBody>
          <a:bodyPr/>
          <a:lstStyle>
            <a:lvl1pPr>
              <a:defRPr/>
            </a:lvl1pPr>
          </a:lstStyle>
          <a:p>
            <a:pPr>
              <a:defRPr/>
            </a:pPr>
            <a:fld id="{DCDA2BBE-73BA-4E2E-8E8F-C5D0F6A37584}" type="slidenum">
              <a:rPr lang="en-GB" altLang="en-US"/>
              <a:pPr>
                <a:defRPr/>
              </a:pPr>
              <a:t>‹#›</a:t>
            </a:fld>
            <a:endParaRPr lang="en-GB" altLang="en-US"/>
          </a:p>
        </p:txBody>
      </p:sp>
      <p:sp>
        <p:nvSpPr>
          <p:cNvPr id="50" name="Footer Placeholder 5">
            <a:extLst>
              <a:ext uri="{FF2B5EF4-FFF2-40B4-BE49-F238E27FC236}">
                <a16:creationId xmlns:a16="http://schemas.microsoft.com/office/drawing/2014/main" id="{A3F93BEE-2BA4-4882-8D20-9CA804300001}"/>
              </a:ext>
            </a:extLst>
          </p:cNvPr>
          <p:cNvSpPr>
            <a:spLocks noGrp="1"/>
          </p:cNvSpPr>
          <p:nvPr>
            <p:ph type="ftr" sz="quarter" idx="12"/>
          </p:nvPr>
        </p:nvSpPr>
        <p:spPr>
          <a:xfrm>
            <a:off x="4641850" y="5724525"/>
            <a:ext cx="3492500" cy="365125"/>
          </a:xfrm>
        </p:spPr>
        <p:txBody>
          <a:bodyPr>
            <a:normAutofit/>
          </a:bodyPr>
          <a:lstStyle>
            <a:lvl1pPr>
              <a:defRPr/>
            </a:lvl1pPr>
          </a:lstStyle>
          <a:p>
            <a:pPr>
              <a:defRPr/>
            </a:pPr>
            <a:endParaRPr lang="en-GB"/>
          </a:p>
        </p:txBody>
      </p:sp>
    </p:spTree>
    <p:extLst>
      <p:ext uri="{BB962C8B-B14F-4D97-AF65-F5344CB8AC3E}">
        <p14:creationId xmlns:p14="http://schemas.microsoft.com/office/powerpoint/2010/main" val="1519253012"/>
      </p:ext>
    </p:extLst>
  </p:cSld>
  <p:clrMapOvr>
    <a:masterClrMapping/>
  </p:clrMapOvr>
  <p:transition advTm="25000"/>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5" name="Group 60">
            <a:extLst>
              <a:ext uri="{FF2B5EF4-FFF2-40B4-BE49-F238E27FC236}">
                <a16:creationId xmlns:a16="http://schemas.microsoft.com/office/drawing/2014/main" id="{162799DF-21B7-49C6-8FE7-569F0304BBC6}"/>
              </a:ext>
            </a:extLst>
          </p:cNvPr>
          <p:cNvGrpSpPr>
            <a:grpSpLocks/>
          </p:cNvGrpSpPr>
          <p:nvPr/>
        </p:nvGrpSpPr>
        <p:grpSpPr bwMode="auto">
          <a:xfrm>
            <a:off x="-382588" y="0"/>
            <a:ext cx="9932988" cy="6858000"/>
            <a:chOff x="-382404" y="0"/>
            <a:chExt cx="9932332" cy="6858000"/>
          </a:xfrm>
        </p:grpSpPr>
        <p:grpSp>
          <p:nvGrpSpPr>
            <p:cNvPr id="6" name="Group 61">
              <a:extLst>
                <a:ext uri="{FF2B5EF4-FFF2-40B4-BE49-F238E27FC236}">
                  <a16:creationId xmlns:a16="http://schemas.microsoft.com/office/drawing/2014/main" id="{A4A90ADB-004E-48DA-A1C0-B3C7B620251C}"/>
                </a:ext>
              </a:extLst>
            </p:cNvPr>
            <p:cNvGrpSpPr>
              <a:grpSpLocks/>
            </p:cNvGrpSpPr>
            <p:nvPr/>
          </p:nvGrpSpPr>
          <p:grpSpPr bwMode="auto">
            <a:xfrm>
              <a:off x="0" y="0"/>
              <a:ext cx="9144000" cy="6858000"/>
              <a:chOff x="0" y="0"/>
              <a:chExt cx="9144000" cy="6858000"/>
            </a:xfrm>
          </p:grpSpPr>
          <p:grpSp>
            <p:nvGrpSpPr>
              <p:cNvPr id="29" name="Group 4">
                <a:extLst>
                  <a:ext uri="{FF2B5EF4-FFF2-40B4-BE49-F238E27FC236}">
                    <a16:creationId xmlns:a16="http://schemas.microsoft.com/office/drawing/2014/main" id="{A54A8FE6-72AE-4335-8589-F5725B71B01E}"/>
                  </a:ext>
                </a:extLst>
              </p:cNvPr>
              <p:cNvGrpSpPr>
                <a:grpSpLocks/>
              </p:cNvGrpSpPr>
              <p:nvPr/>
            </p:nvGrpSpPr>
            <p:grpSpPr bwMode="auto">
              <a:xfrm>
                <a:off x="0" y="0"/>
                <a:ext cx="2514600" cy="6858000"/>
                <a:chOff x="0" y="0"/>
                <a:chExt cx="2514600" cy="6858000"/>
              </a:xfrm>
            </p:grpSpPr>
            <p:sp>
              <p:nvSpPr>
                <p:cNvPr id="41" name="Rectangle 40">
                  <a:extLst>
                    <a:ext uri="{FF2B5EF4-FFF2-40B4-BE49-F238E27FC236}">
                      <a16:creationId xmlns:a16="http://schemas.microsoft.com/office/drawing/2014/main" id="{8E8879E8-43E9-4D96-8B3C-FC7DF08172C4}"/>
                    </a:ext>
                  </a:extLst>
                </p:cNvPr>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2" name="Rectangle 2">
                  <a:extLst>
                    <a:ext uri="{FF2B5EF4-FFF2-40B4-BE49-F238E27FC236}">
                      <a16:creationId xmlns:a16="http://schemas.microsoft.com/office/drawing/2014/main" id="{9C483DD4-C894-462D-B42C-3F4479EE802D}"/>
                    </a:ext>
                  </a:extLst>
                </p:cNvPr>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3" name="Rectangle 3">
                  <a:extLst>
                    <a:ext uri="{FF2B5EF4-FFF2-40B4-BE49-F238E27FC236}">
                      <a16:creationId xmlns:a16="http://schemas.microsoft.com/office/drawing/2014/main" id="{3803A902-F79F-454C-A298-720DC50E5E2C}"/>
                    </a:ext>
                  </a:extLst>
                </p:cNvPr>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30" name="Group 5">
                <a:extLst>
                  <a:ext uri="{FF2B5EF4-FFF2-40B4-BE49-F238E27FC236}">
                    <a16:creationId xmlns:a16="http://schemas.microsoft.com/office/drawing/2014/main" id="{8245F5EA-78F8-4D5B-A228-5B2FC91AE21A}"/>
                  </a:ext>
                </a:extLst>
              </p:cNvPr>
              <p:cNvGrpSpPr>
                <a:grpSpLocks/>
              </p:cNvGrpSpPr>
              <p:nvPr/>
            </p:nvGrpSpPr>
            <p:grpSpPr bwMode="auto">
              <a:xfrm>
                <a:off x="422910" y="0"/>
                <a:ext cx="2514600" cy="6858000"/>
                <a:chOff x="0" y="0"/>
                <a:chExt cx="2514600" cy="6858000"/>
              </a:xfrm>
            </p:grpSpPr>
            <p:sp>
              <p:nvSpPr>
                <p:cNvPr id="38" name="Rectangle 37">
                  <a:extLst>
                    <a:ext uri="{FF2B5EF4-FFF2-40B4-BE49-F238E27FC236}">
                      <a16:creationId xmlns:a16="http://schemas.microsoft.com/office/drawing/2014/main" id="{E31CA66D-0A16-4D89-AF29-7095A68F347C}"/>
                    </a:ext>
                  </a:extLst>
                </p:cNvPr>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9" name="Rectangle 38">
                  <a:extLst>
                    <a:ext uri="{FF2B5EF4-FFF2-40B4-BE49-F238E27FC236}">
                      <a16:creationId xmlns:a16="http://schemas.microsoft.com/office/drawing/2014/main" id="{A7CB2F05-A0D9-4346-BFBC-7535DDA2A9C4}"/>
                    </a:ext>
                  </a:extLst>
                </p:cNvPr>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0" name="Rectangle 39">
                  <a:extLst>
                    <a:ext uri="{FF2B5EF4-FFF2-40B4-BE49-F238E27FC236}">
                      <a16:creationId xmlns:a16="http://schemas.microsoft.com/office/drawing/2014/main" id="{8C5370FC-9393-4372-A9F6-478ABE3C484E}"/>
                    </a:ext>
                  </a:extLst>
                </p:cNvPr>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31" name="Group 9">
                <a:extLst>
                  <a:ext uri="{FF2B5EF4-FFF2-40B4-BE49-F238E27FC236}">
                    <a16:creationId xmlns:a16="http://schemas.microsoft.com/office/drawing/2014/main" id="{D76E1F91-3869-49AA-81FE-8AE496A97770}"/>
                  </a:ext>
                </a:extLst>
              </p:cNvPr>
              <p:cNvGrpSpPr>
                <a:grpSpLocks/>
              </p:cNvGrpSpPr>
              <p:nvPr/>
            </p:nvGrpSpPr>
            <p:grpSpPr bwMode="auto">
              <a:xfrm rot="10800000">
                <a:off x="6629400" y="0"/>
                <a:ext cx="2514600" cy="6858000"/>
                <a:chOff x="0" y="0"/>
                <a:chExt cx="2514600" cy="6858000"/>
              </a:xfrm>
            </p:grpSpPr>
            <p:sp>
              <p:nvSpPr>
                <p:cNvPr id="35" name="Rectangle 34">
                  <a:extLst>
                    <a:ext uri="{FF2B5EF4-FFF2-40B4-BE49-F238E27FC236}">
                      <a16:creationId xmlns:a16="http://schemas.microsoft.com/office/drawing/2014/main" id="{547C8E43-FFA0-4D2E-A8F1-613B5D32305B}"/>
                    </a:ext>
                  </a:extLst>
                </p:cNvPr>
                <p:cNvSpPr/>
                <p:nvPr/>
              </p:nvSpPr>
              <p:spPr>
                <a:xfrm>
                  <a:off x="914785"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6" name="Rectangle 35">
                  <a:extLst>
                    <a:ext uri="{FF2B5EF4-FFF2-40B4-BE49-F238E27FC236}">
                      <a16:creationId xmlns:a16="http://schemas.microsoft.com/office/drawing/2014/main" id="{F868D073-CE74-4437-A061-152F94F0BFED}"/>
                    </a:ext>
                  </a:extLst>
                </p:cNvPr>
                <p:cNvSpPr/>
                <p:nvPr/>
              </p:nvSpPr>
              <p:spPr>
                <a:xfrm>
                  <a:off x="445"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7" name="Rectangle 36">
                  <a:extLst>
                    <a:ext uri="{FF2B5EF4-FFF2-40B4-BE49-F238E27FC236}">
                      <a16:creationId xmlns:a16="http://schemas.microsoft.com/office/drawing/2014/main" id="{055B2E7B-0054-435F-B6E6-457B8298822D}"/>
                    </a:ext>
                  </a:extLst>
                </p:cNvPr>
                <p:cNvSpPr/>
                <p:nvPr/>
              </p:nvSpPr>
              <p:spPr>
                <a:xfrm>
                  <a:off x="229030"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32" name="Rectangle 31">
                <a:extLst>
                  <a:ext uri="{FF2B5EF4-FFF2-40B4-BE49-F238E27FC236}">
                    <a16:creationId xmlns:a16="http://schemas.microsoft.com/office/drawing/2014/main" id="{0F09916D-EE33-4027-B17B-AF6816913805}"/>
                  </a:ext>
                </a:extLst>
              </p:cNvPr>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ectangle 32">
                <a:extLst>
                  <a:ext uri="{FF2B5EF4-FFF2-40B4-BE49-F238E27FC236}">
                    <a16:creationId xmlns:a16="http://schemas.microsoft.com/office/drawing/2014/main" id="{865ADD63-BDE7-43DD-9947-563508D79C5D}"/>
                  </a:ext>
                </a:extLst>
              </p:cNvPr>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4" name="Rectangle 33">
                <a:extLst>
                  <a:ext uri="{FF2B5EF4-FFF2-40B4-BE49-F238E27FC236}">
                    <a16:creationId xmlns:a16="http://schemas.microsoft.com/office/drawing/2014/main" id="{D1C2AE04-D298-477C-8C60-EFD988EF83AC}"/>
                  </a:ext>
                </a:extLst>
              </p:cNvPr>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7" name="Freeform 62">
              <a:extLst>
                <a:ext uri="{FF2B5EF4-FFF2-40B4-BE49-F238E27FC236}">
                  <a16:creationId xmlns:a16="http://schemas.microsoft.com/office/drawing/2014/main" id="{AB39BF4D-9185-48E5-A0D1-C78375A13505}"/>
                </a:ext>
              </a:extLst>
            </p:cNvPr>
            <p:cNvSpPr/>
            <p:nvPr/>
          </p:nvSpPr>
          <p:spPr>
            <a:xfrm>
              <a:off x="-12540" y="5035550"/>
              <a:ext cx="9144984"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8" name="Freeform 63">
              <a:extLst>
                <a:ext uri="{FF2B5EF4-FFF2-40B4-BE49-F238E27FC236}">
                  <a16:creationId xmlns:a16="http://schemas.microsoft.com/office/drawing/2014/main" id="{B8F5F2AC-3123-46BC-9CA6-3EDBE3F7416E}"/>
                </a:ext>
              </a:extLst>
            </p:cNvPr>
            <p:cNvSpPr/>
            <p:nvPr/>
          </p:nvSpPr>
          <p:spPr>
            <a:xfrm>
              <a:off x="-12540" y="3467100"/>
              <a:ext cx="9144984"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9" name="Freeform 64">
              <a:extLst>
                <a:ext uri="{FF2B5EF4-FFF2-40B4-BE49-F238E27FC236}">
                  <a16:creationId xmlns:a16="http://schemas.microsoft.com/office/drawing/2014/main" id="{FCACEFA4-C898-4D54-A6F0-E07F0D2770DB}"/>
                </a:ext>
              </a:extLst>
            </p:cNvPr>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0" name="Freeform 66">
              <a:extLst>
                <a:ext uri="{FF2B5EF4-FFF2-40B4-BE49-F238E27FC236}">
                  <a16:creationId xmlns:a16="http://schemas.microsoft.com/office/drawing/2014/main" id="{8EF851EC-24F3-4352-9F9C-DFDDAD24781E}"/>
                </a:ext>
              </a:extLst>
            </p:cNvPr>
            <p:cNvSpPr/>
            <p:nvPr/>
          </p:nvSpPr>
          <p:spPr>
            <a:xfrm>
              <a:off x="-12540" y="5284788"/>
              <a:ext cx="9144984"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1" name="Freeform 67">
              <a:extLst>
                <a:ext uri="{FF2B5EF4-FFF2-40B4-BE49-F238E27FC236}">
                  <a16:creationId xmlns:a16="http://schemas.microsoft.com/office/drawing/2014/main" id="{6F0DC8A0-7BFE-41CC-920A-0D870C289AA9}"/>
                </a:ext>
              </a:extLst>
            </p:cNvPr>
            <p:cNvSpPr/>
            <p:nvPr/>
          </p:nvSpPr>
          <p:spPr>
            <a:xfrm>
              <a:off x="2136793" y="5132388"/>
              <a:ext cx="6982952"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2" name="Hexagon 11">
              <a:extLst>
                <a:ext uri="{FF2B5EF4-FFF2-40B4-BE49-F238E27FC236}">
                  <a16:creationId xmlns:a16="http://schemas.microsoft.com/office/drawing/2014/main" id="{1295C7CD-A1FB-4BF8-A6FE-7A995BA260C1}"/>
                </a:ext>
              </a:extLst>
            </p:cNvPr>
            <p:cNvSpPr/>
            <p:nvPr/>
          </p:nvSpPr>
          <p:spPr>
            <a:xfrm rot="1800000">
              <a:off x="2995574" y="2859088"/>
              <a:ext cx="1601681"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Hexagon 12">
              <a:extLst>
                <a:ext uri="{FF2B5EF4-FFF2-40B4-BE49-F238E27FC236}">
                  <a16:creationId xmlns:a16="http://schemas.microsoft.com/office/drawing/2014/main" id="{9377C381-B0E9-4E52-9D51-E63CDDCCBF27}"/>
                </a:ext>
              </a:extLst>
            </p:cNvPr>
            <p:cNvSpPr/>
            <p:nvPr/>
          </p:nvSpPr>
          <p:spPr>
            <a:xfrm rot="1800000">
              <a:off x="3719426"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Hexagon 13">
              <a:extLst>
                <a:ext uri="{FF2B5EF4-FFF2-40B4-BE49-F238E27FC236}">
                  <a16:creationId xmlns:a16="http://schemas.microsoft.com/office/drawing/2014/main" id="{474B47AD-1E6B-47CA-B318-A079465FF4C7}"/>
                </a:ext>
              </a:extLst>
            </p:cNvPr>
            <p:cNvSpPr/>
            <p:nvPr/>
          </p:nvSpPr>
          <p:spPr>
            <a:xfrm rot="1800000">
              <a:off x="3728950" y="15922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Hexagon 14">
              <a:extLst>
                <a:ext uri="{FF2B5EF4-FFF2-40B4-BE49-F238E27FC236}">
                  <a16:creationId xmlns:a16="http://schemas.microsoft.com/office/drawing/2014/main" id="{FA61278D-320E-45E1-B8EC-8BF29E73CFB1}"/>
                </a:ext>
              </a:extLst>
            </p:cNvPr>
            <p:cNvSpPr/>
            <p:nvPr/>
          </p:nvSpPr>
          <p:spPr>
            <a:xfrm rot="1800000">
              <a:off x="2976525" y="325438"/>
              <a:ext cx="1601681"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Hexagon 15">
              <a:extLst>
                <a:ext uri="{FF2B5EF4-FFF2-40B4-BE49-F238E27FC236}">
                  <a16:creationId xmlns:a16="http://schemas.microsoft.com/office/drawing/2014/main" id="{92BD8410-004A-49C8-993B-6CEFF24C6BC4}"/>
                </a:ext>
              </a:extLst>
            </p:cNvPr>
            <p:cNvSpPr/>
            <p:nvPr/>
          </p:nvSpPr>
          <p:spPr>
            <a:xfrm rot="1800000">
              <a:off x="4462327" y="5383213"/>
              <a:ext cx="1601681"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7" name="Freeform 75">
              <a:extLst>
                <a:ext uri="{FF2B5EF4-FFF2-40B4-BE49-F238E27FC236}">
                  <a16:creationId xmlns:a16="http://schemas.microsoft.com/office/drawing/2014/main" id="{3FF763FC-64E2-4857-B113-8654F0D9B5D0}"/>
                </a:ext>
              </a:extLst>
            </p:cNvPr>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 name="Hexagon 17">
              <a:extLst>
                <a:ext uri="{FF2B5EF4-FFF2-40B4-BE49-F238E27FC236}">
                  <a16:creationId xmlns:a16="http://schemas.microsoft.com/office/drawing/2014/main" id="{FDF40E23-E9A8-4A5A-9685-8FFD8D2E9642}"/>
                </a:ext>
              </a:extLst>
            </p:cNvPr>
            <p:cNvSpPr/>
            <p:nvPr/>
          </p:nvSpPr>
          <p:spPr>
            <a:xfrm rot="1800000">
              <a:off x="23970" y="540226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 name="Hexagon 18">
              <a:extLst>
                <a:ext uri="{FF2B5EF4-FFF2-40B4-BE49-F238E27FC236}">
                  <a16:creationId xmlns:a16="http://schemas.microsoft.com/office/drawing/2014/main" id="{C9A3B29F-24AA-4522-AE81-8FE892D6D0EB}"/>
                </a:ext>
              </a:extLst>
            </p:cNvPr>
            <p:cNvSpPr/>
            <p:nvPr/>
          </p:nvSpPr>
          <p:spPr>
            <a:xfrm rot="1800000">
              <a:off x="52543" y="28495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0" name="Hexagon 19">
              <a:extLst>
                <a:ext uri="{FF2B5EF4-FFF2-40B4-BE49-F238E27FC236}">
                  <a16:creationId xmlns:a16="http://schemas.microsoft.com/office/drawing/2014/main" id="{BFC39AE8-86D7-4315-86B1-70B23D6D516C}"/>
                </a:ext>
              </a:extLst>
            </p:cNvPr>
            <p:cNvSpPr/>
            <p:nvPr/>
          </p:nvSpPr>
          <p:spPr>
            <a:xfrm rot="1800000">
              <a:off x="776395"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Hexagon 20">
              <a:extLst>
                <a:ext uri="{FF2B5EF4-FFF2-40B4-BE49-F238E27FC236}">
                  <a16:creationId xmlns:a16="http://schemas.microsoft.com/office/drawing/2014/main" id="{CD73433B-1495-45D1-8FE0-DC5533F98A13}"/>
                </a:ext>
              </a:extLst>
            </p:cNvPr>
            <p:cNvSpPr/>
            <p:nvPr/>
          </p:nvSpPr>
          <p:spPr>
            <a:xfrm rot="1800000">
              <a:off x="1509772" y="54117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Hexagon 21">
              <a:extLst>
                <a:ext uri="{FF2B5EF4-FFF2-40B4-BE49-F238E27FC236}">
                  <a16:creationId xmlns:a16="http://schemas.microsoft.com/office/drawing/2014/main" id="{F2D21E99-1392-4B4E-A6C6-3722C2ECD3D5}"/>
                </a:ext>
              </a:extLst>
            </p:cNvPr>
            <p:cNvSpPr/>
            <p:nvPr/>
          </p:nvSpPr>
          <p:spPr>
            <a:xfrm rot="1800000">
              <a:off x="1528821" y="2859088"/>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3" name="Hexagon 22">
              <a:extLst>
                <a:ext uri="{FF2B5EF4-FFF2-40B4-BE49-F238E27FC236}">
                  <a16:creationId xmlns:a16="http://schemas.microsoft.com/office/drawing/2014/main" id="{07D38AF3-C416-41A9-819F-2DE2DA92B28C}"/>
                </a:ext>
              </a:extLst>
            </p:cNvPr>
            <p:cNvSpPr/>
            <p:nvPr/>
          </p:nvSpPr>
          <p:spPr>
            <a:xfrm rot="1800000">
              <a:off x="795444" y="15636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Hexagon 23">
              <a:extLst>
                <a:ext uri="{FF2B5EF4-FFF2-40B4-BE49-F238E27FC236}">
                  <a16:creationId xmlns:a16="http://schemas.microsoft.com/office/drawing/2014/main" id="{60AEE914-9E81-419E-B0EB-1EC1D372E51C}"/>
                </a:ext>
              </a:extLst>
            </p:cNvPr>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5" name="Hexagon 24">
              <a:extLst>
                <a:ext uri="{FF2B5EF4-FFF2-40B4-BE49-F238E27FC236}">
                  <a16:creationId xmlns:a16="http://schemas.microsoft.com/office/drawing/2014/main" id="{83C53765-1F2A-4D68-8007-BCF1A7B2535D}"/>
                </a:ext>
              </a:extLst>
            </p:cNvPr>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6" name="Hexagon 25">
              <a:extLst>
                <a:ext uri="{FF2B5EF4-FFF2-40B4-BE49-F238E27FC236}">
                  <a16:creationId xmlns:a16="http://schemas.microsoft.com/office/drawing/2014/main" id="{DC581742-4A4A-4FAE-919A-D5A4E803EC9D}"/>
                </a:ext>
              </a:extLst>
            </p:cNvPr>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7" name="Freeform 85">
              <a:extLst>
                <a:ext uri="{FF2B5EF4-FFF2-40B4-BE49-F238E27FC236}">
                  <a16:creationId xmlns:a16="http://schemas.microsoft.com/office/drawing/2014/main" id="{AFB9CF68-A727-4910-B3DF-F015B1844052}"/>
                </a:ext>
              </a:extLst>
            </p:cNvPr>
            <p:cNvSpPr/>
            <p:nvPr/>
          </p:nvSpPr>
          <p:spPr>
            <a:xfrm rot="1800000">
              <a:off x="8306998" y="4056063"/>
              <a:ext cx="124293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8" name="Freeform 86">
              <a:extLst>
                <a:ext uri="{FF2B5EF4-FFF2-40B4-BE49-F238E27FC236}">
                  <a16:creationId xmlns:a16="http://schemas.microsoft.com/office/drawing/2014/main" id="{73ADE338-8361-456D-894D-65076072843D}"/>
                </a:ext>
              </a:extLst>
            </p:cNvPr>
            <p:cNvSpPr/>
            <p:nvPr/>
          </p:nvSpPr>
          <p:spPr>
            <a:xfrm rot="1800000">
              <a:off x="8306998"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44" name="Rectangle 43">
            <a:extLst>
              <a:ext uri="{FF2B5EF4-FFF2-40B4-BE49-F238E27FC236}">
                <a16:creationId xmlns:a16="http://schemas.microsoft.com/office/drawing/2014/main" id="{B33AAFA2-65EA-416A-8293-89B2DDD90867}"/>
              </a:ext>
            </a:extLst>
          </p:cNvPr>
          <p:cNvSpPr/>
          <p:nvPr/>
        </p:nvSpPr>
        <p:spPr>
          <a:xfrm>
            <a:off x="4560888" y="-22225"/>
            <a:ext cx="3679825" cy="6272213"/>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5" name="Rectangle 44">
            <a:extLst>
              <a:ext uri="{FF2B5EF4-FFF2-40B4-BE49-F238E27FC236}">
                <a16:creationId xmlns:a16="http://schemas.microsoft.com/office/drawing/2014/main" id="{7BE12FE2-4FCE-494D-96BC-FBB5ABCFBD50}"/>
              </a:ext>
            </a:extLst>
          </p:cNvPr>
          <p:cNvSpPr/>
          <p:nvPr/>
        </p:nvSpPr>
        <p:spPr>
          <a:xfrm>
            <a:off x="4649788" y="-22225"/>
            <a:ext cx="3505200" cy="6238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6" name="Rectangle 45">
            <a:extLst>
              <a:ext uri="{FF2B5EF4-FFF2-40B4-BE49-F238E27FC236}">
                <a16:creationId xmlns:a16="http://schemas.microsoft.com/office/drawing/2014/main" id="{28B6382E-3F81-4C5F-BBA9-F66DA1FFA29D}"/>
              </a:ext>
            </a:extLst>
          </p:cNvPr>
          <p:cNvSpPr/>
          <p:nvPr/>
        </p:nvSpPr>
        <p:spPr>
          <a:xfrm>
            <a:off x="904875" y="601663"/>
            <a:ext cx="3562350" cy="564832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7" name="Rectangle 46">
            <a:extLst>
              <a:ext uri="{FF2B5EF4-FFF2-40B4-BE49-F238E27FC236}">
                <a16:creationId xmlns:a16="http://schemas.microsoft.com/office/drawing/2014/main" id="{7A49BF2F-0EC1-4711-A510-5C7E8B509F03}"/>
              </a:ext>
            </a:extLst>
          </p:cNvPr>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4734424" y="2660904"/>
            <a:ext cx="3300984" cy="1463040"/>
          </a:xfrm>
        </p:spPr>
        <p:txBody>
          <a:bodyPr>
            <a:normAutofit/>
          </a:bodyPr>
          <a:lstStyle>
            <a:lvl1pPr algn="l">
              <a:defRPr sz="2800" b="0"/>
            </a:lvl1pPr>
          </a:lstStyle>
          <a:p>
            <a:r>
              <a:rPr lang="en-US"/>
              <a:t>Click to edit Master title style</a:t>
            </a:r>
          </a:p>
        </p:txBody>
      </p:sp>
      <p:sp>
        <p:nvSpPr>
          <p:cNvPr id="3" name="Picture Placeholder 2"/>
          <p:cNvSpPr>
            <a:spLocks noGrp="1"/>
          </p:cNvSpPr>
          <p:nvPr>
            <p:ph type="pic" idx="1"/>
          </p:nvPr>
        </p:nvSpPr>
        <p:spPr>
          <a:xfrm>
            <a:off x="1005208" y="693795"/>
            <a:ext cx="3359623" cy="5468112"/>
          </a:xfrm>
        </p:spPr>
        <p:txBody>
          <a:bodyPr rtlCol="0">
            <a:normAutofit/>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8" name="Date Placeholder 4">
            <a:extLst>
              <a:ext uri="{FF2B5EF4-FFF2-40B4-BE49-F238E27FC236}">
                <a16:creationId xmlns:a16="http://schemas.microsoft.com/office/drawing/2014/main" id="{DE01A326-28FC-4749-941F-3BF2FFB8D7DC}"/>
              </a:ext>
            </a:extLst>
          </p:cNvPr>
          <p:cNvSpPr>
            <a:spLocks noGrp="1"/>
          </p:cNvSpPr>
          <p:nvPr>
            <p:ph type="dt" sz="half" idx="10"/>
          </p:nvPr>
        </p:nvSpPr>
        <p:spPr/>
        <p:txBody>
          <a:bodyPr/>
          <a:lstStyle>
            <a:lvl1pPr>
              <a:defRPr/>
            </a:lvl1pPr>
          </a:lstStyle>
          <a:p>
            <a:pPr>
              <a:defRPr/>
            </a:pPr>
            <a:endParaRPr lang="en-GB"/>
          </a:p>
        </p:txBody>
      </p:sp>
      <p:sp>
        <p:nvSpPr>
          <p:cNvPr id="49" name="Footer Placeholder 5">
            <a:extLst>
              <a:ext uri="{FF2B5EF4-FFF2-40B4-BE49-F238E27FC236}">
                <a16:creationId xmlns:a16="http://schemas.microsoft.com/office/drawing/2014/main" id="{90838959-3D18-4034-B4D5-B32DD77E25FD}"/>
              </a:ext>
            </a:extLst>
          </p:cNvPr>
          <p:cNvSpPr>
            <a:spLocks noGrp="1"/>
          </p:cNvSpPr>
          <p:nvPr>
            <p:ph type="ftr" sz="quarter" idx="11"/>
          </p:nvPr>
        </p:nvSpPr>
        <p:spPr>
          <a:xfrm>
            <a:off x="4641850" y="5724525"/>
            <a:ext cx="3492500" cy="365125"/>
          </a:xfrm>
        </p:spPr>
        <p:txBody>
          <a:bodyPr>
            <a:normAutofit/>
          </a:bodyPr>
          <a:lstStyle>
            <a:lvl1pPr>
              <a:defRPr/>
            </a:lvl1pPr>
          </a:lstStyle>
          <a:p>
            <a:pPr>
              <a:defRPr/>
            </a:pPr>
            <a:endParaRPr lang="en-GB"/>
          </a:p>
        </p:txBody>
      </p:sp>
      <p:sp>
        <p:nvSpPr>
          <p:cNvPr id="50" name="Slide Number Placeholder 6">
            <a:extLst>
              <a:ext uri="{FF2B5EF4-FFF2-40B4-BE49-F238E27FC236}">
                <a16:creationId xmlns:a16="http://schemas.microsoft.com/office/drawing/2014/main" id="{079C32CC-070E-4F0A-A6EF-725A52F38E97}"/>
              </a:ext>
            </a:extLst>
          </p:cNvPr>
          <p:cNvSpPr>
            <a:spLocks noGrp="1"/>
          </p:cNvSpPr>
          <p:nvPr>
            <p:ph type="sldNum" sz="quarter" idx="12"/>
          </p:nvPr>
        </p:nvSpPr>
        <p:spPr/>
        <p:txBody>
          <a:bodyPr/>
          <a:lstStyle>
            <a:lvl1pPr>
              <a:defRPr/>
            </a:lvl1pPr>
          </a:lstStyle>
          <a:p>
            <a:pPr>
              <a:defRPr/>
            </a:pPr>
            <a:fld id="{7D0FBACE-F5F5-4927-8384-5B0BD299A90A}" type="slidenum">
              <a:rPr lang="en-GB" altLang="en-US"/>
              <a:pPr>
                <a:defRPr/>
              </a:pPr>
              <a:t>‹#›</a:t>
            </a:fld>
            <a:endParaRPr lang="en-GB" altLang="en-US"/>
          </a:p>
        </p:txBody>
      </p:sp>
    </p:spTree>
    <p:extLst>
      <p:ext uri="{BB962C8B-B14F-4D97-AF65-F5344CB8AC3E}">
        <p14:creationId xmlns:p14="http://schemas.microsoft.com/office/powerpoint/2010/main" val="3154048556"/>
      </p:ext>
    </p:extLst>
  </p:cSld>
  <p:clrMapOvr>
    <a:masterClrMapping/>
  </p:clrMapOvr>
  <p:transition advTm="25000"/>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E7D8BD6-39D6-42DF-8045-E08D78324E1F}"/>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CFC3BCF4-D3F3-4A6B-9C05-C923E8AE60B7}"/>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5C642D06-0476-4358-9EAF-092D7CCDBDFA}"/>
              </a:ext>
            </a:extLst>
          </p:cNvPr>
          <p:cNvSpPr>
            <a:spLocks noGrp="1"/>
          </p:cNvSpPr>
          <p:nvPr>
            <p:ph type="sldNum" sz="quarter" idx="12"/>
          </p:nvPr>
        </p:nvSpPr>
        <p:spPr/>
        <p:txBody>
          <a:bodyPr/>
          <a:lstStyle>
            <a:lvl1pPr>
              <a:defRPr/>
            </a:lvl1pPr>
          </a:lstStyle>
          <a:p>
            <a:pPr>
              <a:defRPr/>
            </a:pPr>
            <a:fld id="{65217F61-DAB3-4E81-95FD-792BEBAFC42C}" type="slidenum">
              <a:rPr lang="en-GB" altLang="en-US"/>
              <a:pPr>
                <a:defRPr/>
              </a:pPr>
              <a:t>‹#›</a:t>
            </a:fld>
            <a:endParaRPr lang="en-GB" altLang="en-US"/>
          </a:p>
        </p:txBody>
      </p:sp>
    </p:spTree>
    <p:extLst>
      <p:ext uri="{BB962C8B-B14F-4D97-AF65-F5344CB8AC3E}">
        <p14:creationId xmlns:p14="http://schemas.microsoft.com/office/powerpoint/2010/main" val="3918090504"/>
      </p:ext>
    </p:extLst>
  </p:cSld>
  <p:clrMapOvr>
    <a:masterClrMapping/>
  </p:clrMapOvr>
  <p:transition advTm="25000"/>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7E9913-10F9-4105-AE73-C7DBC2CA5C30}"/>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DBD819A5-9FD0-40BE-8A4B-64053B253D21}"/>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EA0069E6-7121-4119-B075-D8049E58646E}"/>
              </a:ext>
            </a:extLst>
          </p:cNvPr>
          <p:cNvSpPr>
            <a:spLocks noGrp="1"/>
          </p:cNvSpPr>
          <p:nvPr>
            <p:ph type="sldNum" sz="quarter" idx="12"/>
          </p:nvPr>
        </p:nvSpPr>
        <p:spPr/>
        <p:txBody>
          <a:bodyPr/>
          <a:lstStyle>
            <a:lvl1pPr>
              <a:defRPr/>
            </a:lvl1pPr>
          </a:lstStyle>
          <a:p>
            <a:pPr>
              <a:defRPr/>
            </a:pPr>
            <a:fld id="{ADC873D8-9DE4-4E16-88AA-526C28C23A42}" type="slidenum">
              <a:rPr lang="en-GB" altLang="en-US"/>
              <a:pPr>
                <a:defRPr/>
              </a:pPr>
              <a:t>‹#›</a:t>
            </a:fld>
            <a:endParaRPr lang="en-GB" altLang="en-US"/>
          </a:p>
        </p:txBody>
      </p:sp>
    </p:spTree>
    <p:extLst>
      <p:ext uri="{BB962C8B-B14F-4D97-AF65-F5344CB8AC3E}">
        <p14:creationId xmlns:p14="http://schemas.microsoft.com/office/powerpoint/2010/main" val="150822801"/>
      </p:ext>
    </p:extLst>
  </p:cSld>
  <p:clrMapOvr>
    <a:masterClrMapping/>
  </p:clrMapOvr>
  <p:transition advTm="2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Freeform 6">
            <a:extLst>
              <a:ext uri="{FF2B5EF4-FFF2-40B4-BE49-F238E27FC236}">
                <a16:creationId xmlns:a16="http://schemas.microsoft.com/office/drawing/2014/main" id="{25F91E6C-A9AE-41B7-BC57-783C3C0A5C1C}"/>
              </a:ext>
            </a:extLst>
          </p:cNvPr>
          <p:cNvSpPr/>
          <p:nvPr/>
        </p:nvSpPr>
        <p:spPr>
          <a:xfrm>
            <a:off x="-3175" y="5051425"/>
            <a:ext cx="3575050" cy="1806575"/>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Freeform 7">
            <a:extLst>
              <a:ext uri="{FF2B5EF4-FFF2-40B4-BE49-F238E27FC236}">
                <a16:creationId xmlns:a16="http://schemas.microsoft.com/office/drawing/2014/main" id="{D253C001-D60B-4D15-AA2B-D970BA2AA45D}"/>
              </a:ext>
            </a:extLst>
          </p:cNvPr>
          <p:cNvSpPr/>
          <p:nvPr/>
        </p:nvSpPr>
        <p:spPr>
          <a:xfrm>
            <a:off x="-1588" y="5051425"/>
            <a:ext cx="9145588" cy="180657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Placeholder 1">
            <a:extLst>
              <a:ext uri="{FF2B5EF4-FFF2-40B4-BE49-F238E27FC236}">
                <a16:creationId xmlns:a16="http://schemas.microsoft.com/office/drawing/2014/main" id="{8BB3EB7E-8E66-4F59-ABF3-E30263AFD813}"/>
              </a:ext>
            </a:extLst>
          </p:cNvPr>
          <p:cNvSpPr>
            <a:spLocks noGrp="1"/>
          </p:cNvSpPr>
          <p:nvPr>
            <p:ph type="title"/>
          </p:nvPr>
        </p:nvSpPr>
        <p:spPr>
          <a:xfrm>
            <a:off x="822325" y="365125"/>
            <a:ext cx="7521575" cy="549275"/>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02C2711A-E924-E61F-53B6-9C83E5909D43}"/>
              </a:ext>
            </a:extLst>
          </p:cNvPr>
          <p:cNvSpPr>
            <a:spLocks noGrp="1"/>
          </p:cNvSpPr>
          <p:nvPr>
            <p:ph type="body" idx="1"/>
          </p:nvPr>
        </p:nvSpPr>
        <p:spPr bwMode="auto">
          <a:xfrm>
            <a:off x="822325" y="1100138"/>
            <a:ext cx="7521575" cy="357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B55E386D-6A99-4ECE-8A8D-5F91AE9EE210}"/>
              </a:ext>
            </a:extLst>
          </p:cNvPr>
          <p:cNvSpPr>
            <a:spLocks noGrp="1"/>
          </p:cNvSpPr>
          <p:nvPr>
            <p:ph type="dt" sz="half" idx="2"/>
          </p:nvPr>
        </p:nvSpPr>
        <p:spPr>
          <a:xfrm rot="19140000">
            <a:off x="201613" y="5870575"/>
            <a:ext cx="2176462" cy="201613"/>
          </a:xfrm>
          <a:prstGeom prst="rect">
            <a:avLst/>
          </a:prstGeom>
        </p:spPr>
        <p:txBody>
          <a:bodyPr vert="horz" lIns="91440" tIns="45720" rIns="91440" bIns="45720" rtlCol="0" anchor="ctr"/>
          <a:lstStyle>
            <a:lvl1pPr algn="l">
              <a:defRPr sz="1200">
                <a:solidFill>
                  <a:srgbClr val="FFFFFF"/>
                </a:solidFill>
                <a:latin typeface="Arial" charset="0"/>
              </a:defRPr>
            </a:lvl1pPr>
          </a:lstStyle>
          <a:p>
            <a:pPr>
              <a:defRPr/>
            </a:pPr>
            <a:endParaRPr lang="en-GB"/>
          </a:p>
        </p:txBody>
      </p:sp>
      <p:sp>
        <p:nvSpPr>
          <p:cNvPr id="5" name="Footer Placeholder 4">
            <a:extLst>
              <a:ext uri="{FF2B5EF4-FFF2-40B4-BE49-F238E27FC236}">
                <a16:creationId xmlns:a16="http://schemas.microsoft.com/office/drawing/2014/main" id="{25FBDEBF-7619-4EE2-8DFB-DA3E3F1E9868}"/>
              </a:ext>
            </a:extLst>
          </p:cNvPr>
          <p:cNvSpPr>
            <a:spLocks noGrp="1"/>
          </p:cNvSpPr>
          <p:nvPr>
            <p:ph type="ftr" sz="quarter" idx="3"/>
          </p:nvPr>
        </p:nvSpPr>
        <p:spPr>
          <a:xfrm>
            <a:off x="3517900" y="6284913"/>
            <a:ext cx="4724400" cy="274637"/>
          </a:xfrm>
          <a:prstGeom prst="rect">
            <a:avLst/>
          </a:prstGeom>
        </p:spPr>
        <p:txBody>
          <a:bodyPr vert="horz" lIns="91440" tIns="45720" rIns="91440" bIns="45720" rtlCol="0" anchor="ctr"/>
          <a:lstStyle>
            <a:lvl1pPr algn="r">
              <a:defRPr sz="1000" cap="all" spc="200" baseline="0">
                <a:solidFill>
                  <a:srgbClr val="FFFFFF"/>
                </a:solidFill>
                <a:latin typeface="Arial" charset="0"/>
              </a:defRPr>
            </a:lvl1pPr>
          </a:lstStyle>
          <a:p>
            <a:pPr>
              <a:defRPr/>
            </a:pPr>
            <a:endParaRPr lang="en-GB"/>
          </a:p>
        </p:txBody>
      </p:sp>
      <p:sp>
        <p:nvSpPr>
          <p:cNvPr id="6" name="Slide Number Placeholder 5">
            <a:extLst>
              <a:ext uri="{FF2B5EF4-FFF2-40B4-BE49-F238E27FC236}">
                <a16:creationId xmlns:a16="http://schemas.microsoft.com/office/drawing/2014/main" id="{89CD53E0-C20A-4448-A141-21EE3D40E506}"/>
              </a:ext>
            </a:extLst>
          </p:cNvPr>
          <p:cNvSpPr>
            <a:spLocks noGrp="1"/>
          </p:cNvSpPr>
          <p:nvPr>
            <p:ph type="sldNum" sz="quarter" idx="4"/>
          </p:nvPr>
        </p:nvSpPr>
        <p:spPr>
          <a:xfrm>
            <a:off x="8401050" y="6170613"/>
            <a:ext cx="503238" cy="503237"/>
          </a:xfrm>
          <a:prstGeom prst="ellipse">
            <a:avLst/>
          </a:prstGeom>
          <a:ln w="19050">
            <a:solidFill>
              <a:srgbClr val="FFFFFF"/>
            </a:solidFill>
          </a:ln>
        </p:spPr>
        <p:txBody>
          <a:bodyPr vert="horz" wrap="square" lIns="9144" tIns="9144" rIns="9144" bIns="9144" numCol="1" anchor="ctr" anchorCtr="0" compatLnSpc="1">
            <a:prstTxWarp prst="textNoShape">
              <a:avLst/>
            </a:prstTxWarp>
            <a:normAutofit/>
          </a:bodyPr>
          <a:lstStyle>
            <a:lvl1pPr algn="ctr">
              <a:defRPr sz="1600">
                <a:solidFill>
                  <a:srgbClr val="FFFFFF"/>
                </a:solidFill>
              </a:defRPr>
            </a:lvl1pPr>
          </a:lstStyle>
          <a:p>
            <a:fld id="{480CE40A-DE32-4B72-82D6-D1AA72F940A3}"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996" r:id="rId1"/>
    <p:sldLayoutId id="2147483989" r:id="rId2"/>
    <p:sldLayoutId id="2147483997" r:id="rId3"/>
    <p:sldLayoutId id="2147483990" r:id="rId4"/>
    <p:sldLayoutId id="2147483991" r:id="rId5"/>
    <p:sldLayoutId id="2147483992" r:id="rId6"/>
    <p:sldLayoutId id="2147483993" r:id="rId7"/>
    <p:sldLayoutId id="2147483998" r:id="rId8"/>
    <p:sldLayoutId id="2147483999" r:id="rId9"/>
    <p:sldLayoutId id="2147483994" r:id="rId10"/>
    <p:sldLayoutId id="2147483995" r:id="rId11"/>
  </p:sldLayoutIdLst>
  <p:transition advTm="2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0" presetClass="entr" presetSubtype="0" decel="10000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strVal val="#ppt_w+.3"/>
                                          </p:val>
                                        </p:tav>
                                        <p:tav tm="100000">
                                          <p:val>
                                            <p:strVal val="#ppt_w"/>
                                          </p:val>
                                        </p:tav>
                                      </p:tavLst>
                                    </p:anim>
                                    <p:anim calcmode="lin" valueType="num">
                                      <p:cBhvr>
                                        <p:cTn id="15"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0" end="0"/>
                                            </p:txEl>
                                          </p:spTgt>
                                        </p:tgtEl>
                                      </p:cBhvr>
                                    </p:animEffect>
                                  </p:childTnLst>
                                </p:cTn>
                              </p:par>
                              <p:par>
                                <p:cTn id="17" presetID="50" presetClass="entr" presetSubtype="0" decel="100000" fill="hold" grpId="0"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1000" fill="hold"/>
                                        <p:tgtEl>
                                          <p:spTgt spid="3">
                                            <p:txEl>
                                              <p:pRg st="1" end="1"/>
                                            </p:txEl>
                                          </p:spTgt>
                                        </p:tgtEl>
                                        <p:attrNameLst>
                                          <p:attrName>ppt_w</p:attrName>
                                        </p:attrNameLst>
                                      </p:cBhvr>
                                      <p:tavLst>
                                        <p:tav tm="0">
                                          <p:val>
                                            <p:strVal val="#ppt_w+.3"/>
                                          </p:val>
                                        </p:tav>
                                        <p:tav tm="100000">
                                          <p:val>
                                            <p:strVal val="#ppt_w"/>
                                          </p:val>
                                        </p:tav>
                                      </p:tavLst>
                                    </p:anim>
                                    <p:anim calcmode="lin" valueType="num">
                                      <p:cBhvr>
                                        <p:cTn id="20"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21" dur="1000"/>
                                        <p:tgtEl>
                                          <p:spTgt spid="3">
                                            <p:txEl>
                                              <p:pRg st="1" end="1"/>
                                            </p:txEl>
                                          </p:spTgt>
                                        </p:tgtEl>
                                      </p:cBhvr>
                                    </p:animEffect>
                                  </p:childTnLst>
                                </p:cTn>
                              </p:par>
                              <p:par>
                                <p:cTn id="22" presetID="50" presetClass="entr" presetSubtype="0" decel="100000" fill="hold" grpId="0"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p:cTn id="24" dur="1000" fill="hold"/>
                                        <p:tgtEl>
                                          <p:spTgt spid="3">
                                            <p:txEl>
                                              <p:pRg st="2" end="2"/>
                                            </p:txEl>
                                          </p:spTgt>
                                        </p:tgtEl>
                                        <p:attrNameLst>
                                          <p:attrName>ppt_w</p:attrName>
                                        </p:attrNameLst>
                                      </p:cBhvr>
                                      <p:tavLst>
                                        <p:tav tm="0">
                                          <p:val>
                                            <p:strVal val="#ppt_w+.3"/>
                                          </p:val>
                                        </p:tav>
                                        <p:tav tm="100000">
                                          <p:val>
                                            <p:strVal val="#ppt_w"/>
                                          </p:val>
                                        </p:tav>
                                      </p:tavLst>
                                    </p:anim>
                                    <p:anim calcmode="lin" valueType="num">
                                      <p:cBhvr>
                                        <p:cTn id="25"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6" dur="1000"/>
                                        <p:tgtEl>
                                          <p:spTgt spid="3">
                                            <p:txEl>
                                              <p:pRg st="2" end="2"/>
                                            </p:txEl>
                                          </p:spTgt>
                                        </p:tgtEl>
                                      </p:cBhvr>
                                    </p:animEffect>
                                  </p:childTnLst>
                                </p:cTn>
                              </p:par>
                              <p:par>
                                <p:cTn id="27" presetID="50" presetClass="entr" presetSubtype="0" decel="100000" fill="hold" grpId="0"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p:cTn id="29" dur="1000" fill="hold"/>
                                        <p:tgtEl>
                                          <p:spTgt spid="3">
                                            <p:txEl>
                                              <p:pRg st="3" end="3"/>
                                            </p:txEl>
                                          </p:spTgt>
                                        </p:tgtEl>
                                        <p:attrNameLst>
                                          <p:attrName>ppt_w</p:attrName>
                                        </p:attrNameLst>
                                      </p:cBhvr>
                                      <p:tavLst>
                                        <p:tav tm="0">
                                          <p:val>
                                            <p:strVal val="#ppt_w+.3"/>
                                          </p:val>
                                        </p:tav>
                                        <p:tav tm="100000">
                                          <p:val>
                                            <p:strVal val="#ppt_w"/>
                                          </p:val>
                                        </p:tav>
                                      </p:tavLst>
                                    </p:anim>
                                    <p:anim calcmode="lin" valueType="num">
                                      <p:cBhvr>
                                        <p:cTn id="30" dur="1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31" dur="1000"/>
                                        <p:tgtEl>
                                          <p:spTgt spid="3">
                                            <p:txEl>
                                              <p:pRg st="3" end="3"/>
                                            </p:txEl>
                                          </p:spTgt>
                                        </p:tgtEl>
                                      </p:cBhvr>
                                    </p:animEffect>
                                  </p:childTnLst>
                                </p:cTn>
                              </p:par>
                              <p:par>
                                <p:cTn id="32" presetID="50" presetClass="entr" presetSubtype="0" decel="100000" fill="hold" grpId="0" nodeType="with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 calcmode="lin" valueType="num">
                                      <p:cBhvr>
                                        <p:cTn id="34" dur="1000" fill="hold"/>
                                        <p:tgtEl>
                                          <p:spTgt spid="3">
                                            <p:txEl>
                                              <p:pRg st="4" end="4"/>
                                            </p:txEl>
                                          </p:spTgt>
                                        </p:tgtEl>
                                        <p:attrNameLst>
                                          <p:attrName>ppt_w</p:attrName>
                                        </p:attrNameLst>
                                      </p:cBhvr>
                                      <p:tavLst>
                                        <p:tav tm="0">
                                          <p:val>
                                            <p:strVal val="#ppt_w+.3"/>
                                          </p:val>
                                        </p:tav>
                                        <p:tav tm="100000">
                                          <p:val>
                                            <p:strVal val="#ppt_w"/>
                                          </p:val>
                                        </p:tav>
                                      </p:tavLst>
                                    </p:anim>
                                    <p:anim calcmode="lin" valueType="num">
                                      <p:cBhvr>
                                        <p:cTn id="35" dur="1000" fill="hold"/>
                                        <p:tgtEl>
                                          <p:spTgt spid="3">
                                            <p:txEl>
                                              <p:pRg st="4" end="4"/>
                                            </p:txEl>
                                          </p:spTgt>
                                        </p:tgtEl>
                                        <p:attrNameLst>
                                          <p:attrName>ppt_h</p:attrName>
                                        </p:attrNameLst>
                                      </p:cBhvr>
                                      <p:tavLst>
                                        <p:tav tm="0">
                                          <p:val>
                                            <p:strVal val="#ppt_h"/>
                                          </p:val>
                                        </p:tav>
                                        <p:tav tm="100000">
                                          <p:val>
                                            <p:strVal val="#ppt_h"/>
                                          </p:val>
                                        </p:tav>
                                      </p:tavLst>
                                    </p:anim>
                                    <p:animEffect transition="in" filter="fade">
                                      <p:cBhvr>
                                        <p:cTn id="36"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50" presetClass="entr" presetSubtype="0" decel="10000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1000" fill="hold"/>
                        <p:tgtEl>
                          <p:spTgt spid="3"/>
                        </p:tgtEl>
                        <p:attrNameLst>
                          <p:attrName>ppt_w</p:attrName>
                        </p:attrNameLst>
                      </p:cBhvr>
                      <p:tavLst>
                        <p:tav tm="0">
                          <p:val>
                            <p:strVal val="#ppt_w+.3"/>
                          </p:val>
                        </p:tav>
                        <p:tav tm="100000">
                          <p:val>
                            <p:strVal val="#ppt_w"/>
                          </p:val>
                        </p:tav>
                      </p:tavLst>
                    </p:anim>
                    <p:anim calcmode="lin" valueType="num">
                      <p:cBhvr>
                        <p:cTn dur="1000" fill="hold"/>
                        <p:tgtEl>
                          <p:spTgt spid="3"/>
                        </p:tgtEl>
                        <p:attrNameLst>
                          <p:attrName>ppt_h</p:attrName>
                        </p:attrNameLst>
                      </p:cBhvr>
                      <p:tavLst>
                        <p:tav tm="0">
                          <p:val>
                            <p:strVal val="#ppt_h"/>
                          </p:val>
                        </p:tav>
                        <p:tav tm="100000">
                          <p:val>
                            <p:strVal val="#ppt_h"/>
                          </p:val>
                        </p:tav>
                      </p:tavLst>
                    </p:anim>
                    <p:animEffect transition="in" filter="fade">
                      <p:cBhvr>
                        <p:cTn dur="1000"/>
                        <p:tgtEl>
                          <p:spTgt spid="3"/>
                        </p:tgtEl>
                      </p:cBhvr>
                    </p:animEffect>
                  </p:childTnLst>
                </p:cTn>
              </p:par>
            </p:tnLst>
          </p:tmpl>
          <p:tmpl lvl="2">
            <p:tnLst>
              <p:par>
                <p:cTn presetID="50" presetClass="entr" presetSubtype="0" decel="100000"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1000" fill="hold"/>
                        <p:tgtEl>
                          <p:spTgt spid="3"/>
                        </p:tgtEl>
                        <p:attrNameLst>
                          <p:attrName>ppt_w</p:attrName>
                        </p:attrNameLst>
                      </p:cBhvr>
                      <p:tavLst>
                        <p:tav tm="0">
                          <p:val>
                            <p:strVal val="#ppt_w+.3"/>
                          </p:val>
                        </p:tav>
                        <p:tav tm="100000">
                          <p:val>
                            <p:strVal val="#ppt_w"/>
                          </p:val>
                        </p:tav>
                      </p:tavLst>
                    </p:anim>
                    <p:anim calcmode="lin" valueType="num">
                      <p:cBhvr>
                        <p:cTn dur="1000" fill="hold"/>
                        <p:tgtEl>
                          <p:spTgt spid="3"/>
                        </p:tgtEl>
                        <p:attrNameLst>
                          <p:attrName>ppt_h</p:attrName>
                        </p:attrNameLst>
                      </p:cBhvr>
                      <p:tavLst>
                        <p:tav tm="0">
                          <p:val>
                            <p:strVal val="#ppt_h"/>
                          </p:val>
                        </p:tav>
                        <p:tav tm="100000">
                          <p:val>
                            <p:strVal val="#ppt_h"/>
                          </p:val>
                        </p:tav>
                      </p:tavLst>
                    </p:anim>
                    <p:animEffect transition="in" filter="fade">
                      <p:cBhvr>
                        <p:cTn dur="1000"/>
                        <p:tgtEl>
                          <p:spTgt spid="3"/>
                        </p:tgtEl>
                      </p:cBhvr>
                    </p:animEffect>
                  </p:childTnLst>
                </p:cTn>
              </p:par>
            </p:tnLst>
          </p:tmpl>
          <p:tmpl lvl="3">
            <p:tnLst>
              <p:par>
                <p:cTn presetID="50" presetClass="entr" presetSubtype="0" decel="100000"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1000" fill="hold"/>
                        <p:tgtEl>
                          <p:spTgt spid="3"/>
                        </p:tgtEl>
                        <p:attrNameLst>
                          <p:attrName>ppt_w</p:attrName>
                        </p:attrNameLst>
                      </p:cBhvr>
                      <p:tavLst>
                        <p:tav tm="0">
                          <p:val>
                            <p:strVal val="#ppt_w+.3"/>
                          </p:val>
                        </p:tav>
                        <p:tav tm="100000">
                          <p:val>
                            <p:strVal val="#ppt_w"/>
                          </p:val>
                        </p:tav>
                      </p:tavLst>
                    </p:anim>
                    <p:anim calcmode="lin" valueType="num">
                      <p:cBhvr>
                        <p:cTn dur="1000" fill="hold"/>
                        <p:tgtEl>
                          <p:spTgt spid="3"/>
                        </p:tgtEl>
                        <p:attrNameLst>
                          <p:attrName>ppt_h</p:attrName>
                        </p:attrNameLst>
                      </p:cBhvr>
                      <p:tavLst>
                        <p:tav tm="0">
                          <p:val>
                            <p:strVal val="#ppt_h"/>
                          </p:val>
                        </p:tav>
                        <p:tav tm="100000">
                          <p:val>
                            <p:strVal val="#ppt_h"/>
                          </p:val>
                        </p:tav>
                      </p:tavLst>
                    </p:anim>
                    <p:animEffect transition="in" filter="fade">
                      <p:cBhvr>
                        <p:cTn dur="1000"/>
                        <p:tgtEl>
                          <p:spTgt spid="3"/>
                        </p:tgtEl>
                      </p:cBhvr>
                    </p:animEffect>
                  </p:childTnLst>
                </p:cTn>
              </p:par>
            </p:tnLst>
          </p:tmpl>
          <p:tmpl lvl="4">
            <p:tnLst>
              <p:par>
                <p:cTn presetID="50" presetClass="entr" presetSubtype="0" decel="100000"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1000" fill="hold"/>
                        <p:tgtEl>
                          <p:spTgt spid="3"/>
                        </p:tgtEl>
                        <p:attrNameLst>
                          <p:attrName>ppt_w</p:attrName>
                        </p:attrNameLst>
                      </p:cBhvr>
                      <p:tavLst>
                        <p:tav tm="0">
                          <p:val>
                            <p:strVal val="#ppt_w+.3"/>
                          </p:val>
                        </p:tav>
                        <p:tav tm="100000">
                          <p:val>
                            <p:strVal val="#ppt_w"/>
                          </p:val>
                        </p:tav>
                      </p:tavLst>
                    </p:anim>
                    <p:anim calcmode="lin" valueType="num">
                      <p:cBhvr>
                        <p:cTn dur="1000" fill="hold"/>
                        <p:tgtEl>
                          <p:spTgt spid="3"/>
                        </p:tgtEl>
                        <p:attrNameLst>
                          <p:attrName>ppt_h</p:attrName>
                        </p:attrNameLst>
                      </p:cBhvr>
                      <p:tavLst>
                        <p:tav tm="0">
                          <p:val>
                            <p:strVal val="#ppt_h"/>
                          </p:val>
                        </p:tav>
                        <p:tav tm="100000">
                          <p:val>
                            <p:strVal val="#ppt_h"/>
                          </p:val>
                        </p:tav>
                      </p:tavLst>
                    </p:anim>
                    <p:animEffect transition="in" filter="fade">
                      <p:cBhvr>
                        <p:cTn dur="1000"/>
                        <p:tgtEl>
                          <p:spTgt spid="3"/>
                        </p:tgtEl>
                      </p:cBhvr>
                    </p:animEffect>
                  </p:childTnLst>
                </p:cTn>
              </p:par>
            </p:tnLst>
          </p:tmpl>
          <p:tmpl lvl="5">
            <p:tnLst>
              <p:par>
                <p:cTn presetID="50" presetClass="entr" presetSubtype="0" decel="100000"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1000" fill="hold"/>
                        <p:tgtEl>
                          <p:spTgt spid="3"/>
                        </p:tgtEl>
                        <p:attrNameLst>
                          <p:attrName>ppt_w</p:attrName>
                        </p:attrNameLst>
                      </p:cBhvr>
                      <p:tavLst>
                        <p:tav tm="0">
                          <p:val>
                            <p:strVal val="#ppt_w+.3"/>
                          </p:val>
                        </p:tav>
                        <p:tav tm="100000">
                          <p:val>
                            <p:strVal val="#ppt_w"/>
                          </p:val>
                        </p:tav>
                      </p:tavLst>
                    </p:anim>
                    <p:anim calcmode="lin" valueType="num">
                      <p:cBhvr>
                        <p:cTn dur="1000" fill="hold"/>
                        <p:tgtEl>
                          <p:spTgt spid="3"/>
                        </p:tgtEl>
                        <p:attrNameLst>
                          <p:attrName>ppt_h</p:attrName>
                        </p:attrNameLst>
                      </p:cBhvr>
                      <p:tavLst>
                        <p:tav tm="0">
                          <p:val>
                            <p:strVal val="#ppt_h"/>
                          </p:val>
                        </p:tav>
                        <p:tav tm="100000">
                          <p:val>
                            <p:strVal val="#ppt_h"/>
                          </p:val>
                        </p:tav>
                      </p:tavLst>
                    </p:anim>
                    <p:animEffect transition="in" filter="fade">
                      <p:cBhvr>
                        <p:cTn dur="1000"/>
                        <p:tgtEl>
                          <p:spTgt spid="3"/>
                        </p:tgtEl>
                      </p:cBhvr>
                    </p:animEffect>
                  </p:childTnLst>
                </p:cTn>
              </p:par>
            </p:tnLst>
          </p:tmpl>
        </p:tmplLst>
      </p:bldP>
    </p:bldLst>
  </p:timing>
  <p:txStyles>
    <p:titleStyle>
      <a:lvl1pPr algn="l" rtl="0" eaLnBrk="0" fontAlgn="base" hangingPunct="0">
        <a:spcBef>
          <a:spcPct val="0"/>
        </a:spcBef>
        <a:spcAft>
          <a:spcPct val="0"/>
        </a:spcAft>
        <a:defRPr sz="2800" kern="1200" cap="all">
          <a:solidFill>
            <a:schemeClr val="tx1"/>
          </a:solidFill>
          <a:latin typeface="+mj-lt"/>
          <a:ea typeface="+mj-ea"/>
          <a:cs typeface="+mj-cs"/>
        </a:defRPr>
      </a:lvl1pPr>
      <a:lvl2pPr algn="l" rtl="0" eaLnBrk="0" fontAlgn="base" hangingPunct="0">
        <a:spcBef>
          <a:spcPct val="0"/>
        </a:spcBef>
        <a:spcAft>
          <a:spcPct val="0"/>
        </a:spcAft>
        <a:defRPr sz="2800">
          <a:solidFill>
            <a:schemeClr val="tx1"/>
          </a:solidFill>
          <a:latin typeface="Franklin Gothic Medium" pitchFamily="34" charset="0"/>
        </a:defRPr>
      </a:lvl2pPr>
      <a:lvl3pPr algn="l" rtl="0" eaLnBrk="0" fontAlgn="base" hangingPunct="0">
        <a:spcBef>
          <a:spcPct val="0"/>
        </a:spcBef>
        <a:spcAft>
          <a:spcPct val="0"/>
        </a:spcAft>
        <a:defRPr sz="2800">
          <a:solidFill>
            <a:schemeClr val="tx1"/>
          </a:solidFill>
          <a:latin typeface="Franklin Gothic Medium" pitchFamily="34" charset="0"/>
        </a:defRPr>
      </a:lvl3pPr>
      <a:lvl4pPr algn="l" rtl="0" eaLnBrk="0" fontAlgn="base" hangingPunct="0">
        <a:spcBef>
          <a:spcPct val="0"/>
        </a:spcBef>
        <a:spcAft>
          <a:spcPct val="0"/>
        </a:spcAft>
        <a:defRPr sz="2800">
          <a:solidFill>
            <a:schemeClr val="tx1"/>
          </a:solidFill>
          <a:latin typeface="Franklin Gothic Medium" pitchFamily="34" charset="0"/>
        </a:defRPr>
      </a:lvl4pPr>
      <a:lvl5pPr algn="l" rtl="0" eaLnBrk="0" fontAlgn="base" hangingPunct="0">
        <a:spcBef>
          <a:spcPct val="0"/>
        </a:spcBef>
        <a:spcAft>
          <a:spcPct val="0"/>
        </a:spcAft>
        <a:defRPr sz="2800">
          <a:solidFill>
            <a:schemeClr val="tx1"/>
          </a:solidFill>
          <a:latin typeface="Franklin Gothic Medium" pitchFamily="34" charset="0"/>
        </a:defRPr>
      </a:lvl5pPr>
      <a:lvl6pPr marL="457200" algn="l" rtl="0" fontAlgn="base">
        <a:spcBef>
          <a:spcPct val="0"/>
        </a:spcBef>
        <a:spcAft>
          <a:spcPct val="0"/>
        </a:spcAft>
        <a:defRPr sz="2800">
          <a:solidFill>
            <a:schemeClr val="tx1"/>
          </a:solidFill>
          <a:latin typeface="Franklin Gothic Medium" pitchFamily="34" charset="0"/>
        </a:defRPr>
      </a:lvl6pPr>
      <a:lvl7pPr marL="914400" algn="l" rtl="0" fontAlgn="base">
        <a:spcBef>
          <a:spcPct val="0"/>
        </a:spcBef>
        <a:spcAft>
          <a:spcPct val="0"/>
        </a:spcAft>
        <a:defRPr sz="2800">
          <a:solidFill>
            <a:schemeClr val="tx1"/>
          </a:solidFill>
          <a:latin typeface="Franklin Gothic Medium" pitchFamily="34" charset="0"/>
        </a:defRPr>
      </a:lvl7pPr>
      <a:lvl8pPr marL="1371600" algn="l" rtl="0" fontAlgn="base">
        <a:spcBef>
          <a:spcPct val="0"/>
        </a:spcBef>
        <a:spcAft>
          <a:spcPct val="0"/>
        </a:spcAft>
        <a:defRPr sz="2800">
          <a:solidFill>
            <a:schemeClr val="tx1"/>
          </a:solidFill>
          <a:latin typeface="Franklin Gothic Medium" pitchFamily="34" charset="0"/>
        </a:defRPr>
      </a:lvl8pPr>
      <a:lvl9pPr marL="1828800" algn="l" rtl="0" fontAlgn="base">
        <a:spcBef>
          <a:spcPct val="0"/>
        </a:spcBef>
        <a:spcAft>
          <a:spcPct val="0"/>
        </a:spcAft>
        <a:defRPr sz="2800">
          <a:solidFill>
            <a:schemeClr val="tx1"/>
          </a:solidFill>
          <a:latin typeface="Franklin Gothic Medium" pitchFamily="34" charset="0"/>
        </a:defRPr>
      </a:lvl9pPr>
    </p:titleStyle>
    <p:bodyStyle>
      <a:lvl1pPr marL="342900" indent="-342900" algn="l" rtl="0" eaLnBrk="0" fontAlgn="base" hangingPunct="0">
        <a:spcBef>
          <a:spcPts val="800"/>
        </a:spcBef>
        <a:spcAft>
          <a:spcPct val="0"/>
        </a:spcAft>
        <a:buFont typeface="Arial" panose="020B0604020202020204" pitchFamily="34" charset="0"/>
        <a:defRPr sz="1600" b="1" kern="1200">
          <a:solidFill>
            <a:schemeClr val="tx1"/>
          </a:solidFill>
          <a:latin typeface="+mn-lt"/>
          <a:ea typeface="+mn-ea"/>
          <a:cs typeface="+mn-cs"/>
        </a:defRPr>
      </a:lvl1pPr>
      <a:lvl2pPr marL="173038" indent="-173038" algn="l" rtl="0" eaLnBrk="0" fontAlgn="base" hangingPunct="0">
        <a:spcBef>
          <a:spcPts val="300"/>
        </a:spcBef>
        <a:spcAft>
          <a:spcPct val="0"/>
        </a:spcAft>
        <a:buClr>
          <a:schemeClr val="accent2"/>
        </a:buClr>
        <a:buFont typeface="Wingdings" panose="05000000000000000000" pitchFamily="2" charset="2"/>
        <a:buChar char="§"/>
        <a:defRPr sz="1600" kern="1200">
          <a:solidFill>
            <a:schemeClr val="tx1"/>
          </a:solidFill>
          <a:latin typeface="+mn-lt"/>
          <a:ea typeface="+mn-ea"/>
          <a:cs typeface="+mn-cs"/>
        </a:defRPr>
      </a:lvl2pPr>
      <a:lvl3pPr marL="401638" indent="-163513" algn="l" rtl="0" eaLnBrk="0" fontAlgn="base" hangingPunct="0">
        <a:spcBef>
          <a:spcPts val="300"/>
        </a:spcBef>
        <a:spcAft>
          <a:spcPct val="0"/>
        </a:spcAft>
        <a:buClr>
          <a:schemeClr val="accent2"/>
        </a:buClr>
        <a:buFont typeface="Wingdings" panose="05000000000000000000" pitchFamily="2" charset="2"/>
        <a:buChar char="§"/>
        <a:defRPr sz="1600" kern="1200">
          <a:solidFill>
            <a:schemeClr val="tx1"/>
          </a:solidFill>
          <a:latin typeface="+mn-lt"/>
          <a:ea typeface="+mn-ea"/>
          <a:cs typeface="+mn-cs"/>
        </a:defRPr>
      </a:lvl3pPr>
      <a:lvl4pPr marL="630238" indent="-163513" algn="l" rtl="0" eaLnBrk="0" fontAlgn="base" hangingPunct="0">
        <a:spcBef>
          <a:spcPts val="300"/>
        </a:spcBef>
        <a:spcAft>
          <a:spcPct val="0"/>
        </a:spcAft>
        <a:buClr>
          <a:schemeClr val="accent2"/>
        </a:buClr>
        <a:buFont typeface="Wingdings" panose="05000000000000000000" pitchFamily="2" charset="2"/>
        <a:buChar char="§"/>
        <a:defRPr sz="1600" kern="1200">
          <a:solidFill>
            <a:schemeClr val="tx1"/>
          </a:solidFill>
          <a:latin typeface="+mn-lt"/>
          <a:ea typeface="+mn-ea"/>
          <a:cs typeface="+mn-cs"/>
        </a:defRPr>
      </a:lvl4pPr>
      <a:lvl5pPr marL="858838" indent="-173038" algn="l" rtl="0" eaLnBrk="0" fontAlgn="base" hangingPunct="0">
        <a:spcBef>
          <a:spcPts val="300"/>
        </a:spcBef>
        <a:spcAft>
          <a:spcPct val="0"/>
        </a:spcAft>
        <a:buClr>
          <a:schemeClr val="accent2"/>
        </a:buClr>
        <a:buFont typeface="Wingdings" panose="05000000000000000000"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00B0F0"/>
            </a:gs>
            <a:gs pos="62000">
              <a:srgbClr val="0070C0"/>
            </a:gs>
            <a:gs pos="99001">
              <a:srgbClr val="000000"/>
            </a:gs>
            <a:gs pos="100000">
              <a:srgbClr val="000000"/>
            </a:gs>
          </a:gsLst>
          <a:lin ang="5400000"/>
        </a:gradFill>
        <a:effectLst/>
      </p:bgPr>
    </p:bg>
    <p:spTree>
      <p:nvGrpSpPr>
        <p:cNvPr id="1" name=""/>
        <p:cNvGrpSpPr/>
        <p:nvPr/>
      </p:nvGrpSpPr>
      <p:grpSpPr>
        <a:xfrm>
          <a:off x="0" y="0"/>
          <a:ext cx="0" cy="0"/>
          <a:chOff x="0" y="0"/>
          <a:chExt cx="0" cy="0"/>
        </a:xfrm>
      </p:grpSpPr>
      <p:grpSp>
        <p:nvGrpSpPr>
          <p:cNvPr id="1026" name="Group 41">
            <a:extLst>
              <a:ext uri="{FF2B5EF4-FFF2-40B4-BE49-F238E27FC236}">
                <a16:creationId xmlns:a16="http://schemas.microsoft.com/office/drawing/2014/main" id="{81160AF5-8711-4B3E-81F1-46FD6CF870FC}"/>
              </a:ext>
            </a:extLst>
          </p:cNvPr>
          <p:cNvGrpSpPr>
            <a:grpSpLocks/>
          </p:cNvGrpSpPr>
          <p:nvPr/>
        </p:nvGrpSpPr>
        <p:grpSpPr bwMode="auto">
          <a:xfrm>
            <a:off x="-304800" y="0"/>
            <a:ext cx="9932988" cy="6858000"/>
            <a:chOff x="-382404" y="0"/>
            <a:chExt cx="9932332" cy="6858000"/>
          </a:xfrm>
        </p:grpSpPr>
        <p:grpSp>
          <p:nvGrpSpPr>
            <p:cNvPr id="1035" name="Group 44">
              <a:extLst>
                <a:ext uri="{FF2B5EF4-FFF2-40B4-BE49-F238E27FC236}">
                  <a16:creationId xmlns:a16="http://schemas.microsoft.com/office/drawing/2014/main" id="{6785D4E9-D436-4A72-9575-882B35EB0148}"/>
                </a:ext>
              </a:extLst>
            </p:cNvPr>
            <p:cNvGrpSpPr>
              <a:grpSpLocks/>
            </p:cNvGrpSpPr>
            <p:nvPr/>
          </p:nvGrpSpPr>
          <p:grpSpPr bwMode="auto">
            <a:xfrm>
              <a:off x="0" y="0"/>
              <a:ext cx="9144000" cy="6858000"/>
              <a:chOff x="0" y="0"/>
              <a:chExt cx="9144000" cy="6858000"/>
            </a:xfrm>
          </p:grpSpPr>
          <p:grpSp>
            <p:nvGrpSpPr>
              <p:cNvPr id="1058" name="Group 4">
                <a:extLst>
                  <a:ext uri="{FF2B5EF4-FFF2-40B4-BE49-F238E27FC236}">
                    <a16:creationId xmlns:a16="http://schemas.microsoft.com/office/drawing/2014/main" id="{96E1AF3E-0154-4902-9F68-69EBDC404B81}"/>
                  </a:ext>
                </a:extLst>
              </p:cNvPr>
              <p:cNvGrpSpPr>
                <a:grpSpLocks/>
              </p:cNvGrpSpPr>
              <p:nvPr/>
            </p:nvGrpSpPr>
            <p:grpSpPr bwMode="auto">
              <a:xfrm>
                <a:off x="0" y="0"/>
                <a:ext cx="2514600" cy="6858000"/>
                <a:chOff x="0" y="0"/>
                <a:chExt cx="2514600" cy="6858000"/>
              </a:xfrm>
            </p:grpSpPr>
            <p:sp>
              <p:nvSpPr>
                <p:cNvPr id="113" name="Rectangle 112">
                  <a:extLst>
                    <a:ext uri="{FF2B5EF4-FFF2-40B4-BE49-F238E27FC236}">
                      <a16:creationId xmlns:a16="http://schemas.microsoft.com/office/drawing/2014/main" id="{46C36422-E7A4-47D3-8246-B86FE1400838}"/>
                    </a:ext>
                  </a:extLst>
                </p:cNvPr>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4" name="Rectangle 2">
                  <a:extLst>
                    <a:ext uri="{FF2B5EF4-FFF2-40B4-BE49-F238E27FC236}">
                      <a16:creationId xmlns:a16="http://schemas.microsoft.com/office/drawing/2014/main" id="{0DD8C361-A3C6-4D8D-8885-701D826F15B0}"/>
                    </a:ext>
                  </a:extLst>
                </p:cNvPr>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5" name="Rectangle 3">
                  <a:extLst>
                    <a:ext uri="{FF2B5EF4-FFF2-40B4-BE49-F238E27FC236}">
                      <a16:creationId xmlns:a16="http://schemas.microsoft.com/office/drawing/2014/main" id="{0FD23F1B-FBFD-4210-9DFD-9907F607DA66}"/>
                    </a:ext>
                  </a:extLst>
                </p:cNvPr>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1059" name="Group 5">
                <a:extLst>
                  <a:ext uri="{FF2B5EF4-FFF2-40B4-BE49-F238E27FC236}">
                    <a16:creationId xmlns:a16="http://schemas.microsoft.com/office/drawing/2014/main" id="{066F4E95-27BD-40B6-B3DB-83394748EC7D}"/>
                  </a:ext>
                </a:extLst>
              </p:cNvPr>
              <p:cNvGrpSpPr>
                <a:grpSpLocks/>
              </p:cNvGrpSpPr>
              <p:nvPr/>
            </p:nvGrpSpPr>
            <p:grpSpPr bwMode="auto">
              <a:xfrm>
                <a:off x="422910" y="0"/>
                <a:ext cx="2514600" cy="6858000"/>
                <a:chOff x="0" y="0"/>
                <a:chExt cx="2514600" cy="6858000"/>
              </a:xfrm>
            </p:grpSpPr>
            <p:sp>
              <p:nvSpPr>
                <p:cNvPr id="110" name="Rectangle 109">
                  <a:extLst>
                    <a:ext uri="{FF2B5EF4-FFF2-40B4-BE49-F238E27FC236}">
                      <a16:creationId xmlns:a16="http://schemas.microsoft.com/office/drawing/2014/main" id="{F691049E-651A-452D-B038-8F479BCDF899}"/>
                    </a:ext>
                  </a:extLst>
                </p:cNvPr>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1" name="Rectangle 110">
                  <a:extLst>
                    <a:ext uri="{FF2B5EF4-FFF2-40B4-BE49-F238E27FC236}">
                      <a16:creationId xmlns:a16="http://schemas.microsoft.com/office/drawing/2014/main" id="{12CD060B-C316-4580-89BD-8D8F295AFBBA}"/>
                    </a:ext>
                  </a:extLst>
                </p:cNvPr>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2" name="Rectangle 111">
                  <a:extLst>
                    <a:ext uri="{FF2B5EF4-FFF2-40B4-BE49-F238E27FC236}">
                      <a16:creationId xmlns:a16="http://schemas.microsoft.com/office/drawing/2014/main" id="{5631BBB7-37B1-4EEA-B536-9201F3F86F4A}"/>
                    </a:ext>
                  </a:extLst>
                </p:cNvPr>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1060" name="Group 9">
                <a:extLst>
                  <a:ext uri="{FF2B5EF4-FFF2-40B4-BE49-F238E27FC236}">
                    <a16:creationId xmlns:a16="http://schemas.microsoft.com/office/drawing/2014/main" id="{A1D859E6-7B0C-4530-8C4A-A0F71B9B2709}"/>
                  </a:ext>
                </a:extLst>
              </p:cNvPr>
              <p:cNvGrpSpPr>
                <a:grpSpLocks/>
              </p:cNvGrpSpPr>
              <p:nvPr/>
            </p:nvGrpSpPr>
            <p:grpSpPr bwMode="auto">
              <a:xfrm rot="10800000">
                <a:off x="6629400" y="0"/>
                <a:ext cx="2514600" cy="6858000"/>
                <a:chOff x="0" y="0"/>
                <a:chExt cx="2514600" cy="6858000"/>
              </a:xfrm>
            </p:grpSpPr>
            <p:sp>
              <p:nvSpPr>
                <p:cNvPr id="107" name="Rectangle 106">
                  <a:extLst>
                    <a:ext uri="{FF2B5EF4-FFF2-40B4-BE49-F238E27FC236}">
                      <a16:creationId xmlns:a16="http://schemas.microsoft.com/office/drawing/2014/main" id="{5BDE6504-83B3-4F66-8B14-CACD6724F928}"/>
                    </a:ext>
                  </a:extLst>
                </p:cNvPr>
                <p:cNvSpPr/>
                <p:nvPr/>
              </p:nvSpPr>
              <p:spPr>
                <a:xfrm>
                  <a:off x="914785"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8" name="Rectangle 107">
                  <a:extLst>
                    <a:ext uri="{FF2B5EF4-FFF2-40B4-BE49-F238E27FC236}">
                      <a16:creationId xmlns:a16="http://schemas.microsoft.com/office/drawing/2014/main" id="{946B1DCE-8A88-4008-8C88-09C072A8C9D1}"/>
                    </a:ext>
                  </a:extLst>
                </p:cNvPr>
                <p:cNvSpPr/>
                <p:nvPr/>
              </p:nvSpPr>
              <p:spPr>
                <a:xfrm>
                  <a:off x="445"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9" name="Rectangle 108">
                  <a:extLst>
                    <a:ext uri="{FF2B5EF4-FFF2-40B4-BE49-F238E27FC236}">
                      <a16:creationId xmlns:a16="http://schemas.microsoft.com/office/drawing/2014/main" id="{82F1A136-3F82-440C-B4FD-8295140D7AC3}"/>
                    </a:ext>
                  </a:extLst>
                </p:cNvPr>
                <p:cNvSpPr/>
                <p:nvPr/>
              </p:nvSpPr>
              <p:spPr>
                <a:xfrm>
                  <a:off x="229030"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104" name="Rectangle 103">
                <a:extLst>
                  <a:ext uri="{FF2B5EF4-FFF2-40B4-BE49-F238E27FC236}">
                    <a16:creationId xmlns:a16="http://schemas.microsoft.com/office/drawing/2014/main" id="{F92A6B7B-26CD-42D8-A436-6039A8AAE75A}"/>
                  </a:ext>
                </a:extLst>
              </p:cNvPr>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5" name="Rectangle 104">
                <a:extLst>
                  <a:ext uri="{FF2B5EF4-FFF2-40B4-BE49-F238E27FC236}">
                    <a16:creationId xmlns:a16="http://schemas.microsoft.com/office/drawing/2014/main" id="{40A98CC0-4313-449C-9ABF-E0ED875D2FB0}"/>
                  </a:ext>
                </a:extLst>
              </p:cNvPr>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6" name="Rectangle 105">
                <a:extLst>
                  <a:ext uri="{FF2B5EF4-FFF2-40B4-BE49-F238E27FC236}">
                    <a16:creationId xmlns:a16="http://schemas.microsoft.com/office/drawing/2014/main" id="{DFCD5745-2785-4303-8FE9-B46EFB012D15}"/>
                  </a:ext>
                </a:extLst>
              </p:cNvPr>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44" name="Freeform 43">
              <a:extLst>
                <a:ext uri="{FF2B5EF4-FFF2-40B4-BE49-F238E27FC236}">
                  <a16:creationId xmlns:a16="http://schemas.microsoft.com/office/drawing/2014/main" id="{7DDA4C53-E423-42FE-A63F-C4E9D1A397AA}"/>
                </a:ext>
              </a:extLst>
            </p:cNvPr>
            <p:cNvSpPr/>
            <p:nvPr/>
          </p:nvSpPr>
          <p:spPr>
            <a:xfrm>
              <a:off x="-12540" y="5035550"/>
              <a:ext cx="9144983"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45" name="Freeform 44">
              <a:extLst>
                <a:ext uri="{FF2B5EF4-FFF2-40B4-BE49-F238E27FC236}">
                  <a16:creationId xmlns:a16="http://schemas.microsoft.com/office/drawing/2014/main" id="{483D9201-7081-4C7B-8F1F-9222FA2F5065}"/>
                </a:ext>
              </a:extLst>
            </p:cNvPr>
            <p:cNvSpPr/>
            <p:nvPr/>
          </p:nvSpPr>
          <p:spPr>
            <a:xfrm>
              <a:off x="-12540" y="3467100"/>
              <a:ext cx="9144983"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46" name="Freeform 45">
              <a:extLst>
                <a:ext uri="{FF2B5EF4-FFF2-40B4-BE49-F238E27FC236}">
                  <a16:creationId xmlns:a16="http://schemas.microsoft.com/office/drawing/2014/main" id="{D5EA02AA-1FB2-4950-BFC5-CF7935864B31}"/>
                </a:ext>
              </a:extLst>
            </p:cNvPr>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47" name="Freeform 46">
              <a:extLst>
                <a:ext uri="{FF2B5EF4-FFF2-40B4-BE49-F238E27FC236}">
                  <a16:creationId xmlns:a16="http://schemas.microsoft.com/office/drawing/2014/main" id="{1535F3B0-CD1F-441D-9B14-882CA843EE54}"/>
                </a:ext>
              </a:extLst>
            </p:cNvPr>
            <p:cNvSpPr/>
            <p:nvPr/>
          </p:nvSpPr>
          <p:spPr>
            <a:xfrm>
              <a:off x="-12540" y="5284788"/>
              <a:ext cx="9144983"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49" name="Freeform 48">
              <a:extLst>
                <a:ext uri="{FF2B5EF4-FFF2-40B4-BE49-F238E27FC236}">
                  <a16:creationId xmlns:a16="http://schemas.microsoft.com/office/drawing/2014/main" id="{7B6F6B0C-BB93-41E6-BE2E-9130B4606830}"/>
                </a:ext>
              </a:extLst>
            </p:cNvPr>
            <p:cNvSpPr/>
            <p:nvPr/>
          </p:nvSpPr>
          <p:spPr>
            <a:xfrm>
              <a:off x="2136793" y="5132388"/>
              <a:ext cx="6982951"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50" name="Hexagon 49">
              <a:extLst>
                <a:ext uri="{FF2B5EF4-FFF2-40B4-BE49-F238E27FC236}">
                  <a16:creationId xmlns:a16="http://schemas.microsoft.com/office/drawing/2014/main" id="{76AAA68E-55D8-471F-9838-D5C119A9A7C1}"/>
                </a:ext>
              </a:extLst>
            </p:cNvPr>
            <p:cNvSpPr/>
            <p:nvPr/>
          </p:nvSpPr>
          <p:spPr>
            <a:xfrm rot="1800000">
              <a:off x="2995573" y="2859088"/>
              <a:ext cx="1601682"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1" name="Hexagon 50">
              <a:extLst>
                <a:ext uri="{FF2B5EF4-FFF2-40B4-BE49-F238E27FC236}">
                  <a16:creationId xmlns:a16="http://schemas.microsoft.com/office/drawing/2014/main" id="{8F3C79D6-8E9F-487B-93E9-C5A573FF179B}"/>
                </a:ext>
              </a:extLst>
            </p:cNvPr>
            <p:cNvSpPr/>
            <p:nvPr/>
          </p:nvSpPr>
          <p:spPr>
            <a:xfrm rot="1800000">
              <a:off x="3719425" y="4125913"/>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2" name="Hexagon 51">
              <a:extLst>
                <a:ext uri="{FF2B5EF4-FFF2-40B4-BE49-F238E27FC236}">
                  <a16:creationId xmlns:a16="http://schemas.microsoft.com/office/drawing/2014/main" id="{4BCF01E3-0CED-42B6-B796-7E0D060F36F2}"/>
                </a:ext>
              </a:extLst>
            </p:cNvPr>
            <p:cNvSpPr/>
            <p:nvPr/>
          </p:nvSpPr>
          <p:spPr>
            <a:xfrm rot="1800000">
              <a:off x="3728949" y="1592263"/>
              <a:ext cx="1601682"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3" name="Hexagon 52">
              <a:extLst>
                <a:ext uri="{FF2B5EF4-FFF2-40B4-BE49-F238E27FC236}">
                  <a16:creationId xmlns:a16="http://schemas.microsoft.com/office/drawing/2014/main" id="{7110495C-2562-4AD3-A896-CE6724A4AF5A}"/>
                </a:ext>
              </a:extLst>
            </p:cNvPr>
            <p:cNvSpPr/>
            <p:nvPr/>
          </p:nvSpPr>
          <p:spPr>
            <a:xfrm rot="1800000">
              <a:off x="2976524" y="325438"/>
              <a:ext cx="1601682"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4" name="Hexagon 53">
              <a:extLst>
                <a:ext uri="{FF2B5EF4-FFF2-40B4-BE49-F238E27FC236}">
                  <a16:creationId xmlns:a16="http://schemas.microsoft.com/office/drawing/2014/main" id="{32CB1E75-6161-4026-9338-BF717D361648}"/>
                </a:ext>
              </a:extLst>
            </p:cNvPr>
            <p:cNvSpPr/>
            <p:nvPr/>
          </p:nvSpPr>
          <p:spPr>
            <a:xfrm rot="1800000">
              <a:off x="4462326" y="5383213"/>
              <a:ext cx="1601682"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5" name="Freeform 54">
              <a:extLst>
                <a:ext uri="{FF2B5EF4-FFF2-40B4-BE49-F238E27FC236}">
                  <a16:creationId xmlns:a16="http://schemas.microsoft.com/office/drawing/2014/main" id="{F8E2B10E-3E25-452D-9068-270FA90254DA}"/>
                </a:ext>
              </a:extLst>
            </p:cNvPr>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6" name="Hexagon 55">
              <a:extLst>
                <a:ext uri="{FF2B5EF4-FFF2-40B4-BE49-F238E27FC236}">
                  <a16:creationId xmlns:a16="http://schemas.microsoft.com/office/drawing/2014/main" id="{3BC90EDE-E2D9-4BA6-8906-78522B28086C}"/>
                </a:ext>
              </a:extLst>
            </p:cNvPr>
            <p:cNvSpPr/>
            <p:nvPr/>
          </p:nvSpPr>
          <p:spPr>
            <a:xfrm rot="1800000">
              <a:off x="23969" y="5402263"/>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7" name="Hexagon 56">
              <a:extLst>
                <a:ext uri="{FF2B5EF4-FFF2-40B4-BE49-F238E27FC236}">
                  <a16:creationId xmlns:a16="http://schemas.microsoft.com/office/drawing/2014/main" id="{484A306C-4136-486D-A852-F5D28AD70033}"/>
                </a:ext>
              </a:extLst>
            </p:cNvPr>
            <p:cNvSpPr/>
            <p:nvPr/>
          </p:nvSpPr>
          <p:spPr>
            <a:xfrm rot="1800000">
              <a:off x="52542" y="2849563"/>
              <a:ext cx="1601682"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8" name="Hexagon 57">
              <a:extLst>
                <a:ext uri="{FF2B5EF4-FFF2-40B4-BE49-F238E27FC236}">
                  <a16:creationId xmlns:a16="http://schemas.microsoft.com/office/drawing/2014/main" id="{9431C706-CCCE-43B3-9030-20CB4BA341B8}"/>
                </a:ext>
              </a:extLst>
            </p:cNvPr>
            <p:cNvSpPr/>
            <p:nvPr/>
          </p:nvSpPr>
          <p:spPr>
            <a:xfrm rot="1800000">
              <a:off x="776394" y="4125913"/>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9" name="Hexagon 58">
              <a:extLst>
                <a:ext uri="{FF2B5EF4-FFF2-40B4-BE49-F238E27FC236}">
                  <a16:creationId xmlns:a16="http://schemas.microsoft.com/office/drawing/2014/main" id="{690D99E7-B9D0-4730-B8D1-D4D500BB2C69}"/>
                </a:ext>
              </a:extLst>
            </p:cNvPr>
            <p:cNvSpPr/>
            <p:nvPr/>
          </p:nvSpPr>
          <p:spPr>
            <a:xfrm rot="1800000">
              <a:off x="1509771" y="5411788"/>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0" name="Hexagon 59">
              <a:extLst>
                <a:ext uri="{FF2B5EF4-FFF2-40B4-BE49-F238E27FC236}">
                  <a16:creationId xmlns:a16="http://schemas.microsoft.com/office/drawing/2014/main" id="{A7A59BA2-6414-40B8-BA99-C5EB7430DE09}"/>
                </a:ext>
              </a:extLst>
            </p:cNvPr>
            <p:cNvSpPr/>
            <p:nvPr/>
          </p:nvSpPr>
          <p:spPr>
            <a:xfrm rot="1800000">
              <a:off x="1528820" y="2859088"/>
              <a:ext cx="1601682"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5" name="Hexagon 94">
              <a:extLst>
                <a:ext uri="{FF2B5EF4-FFF2-40B4-BE49-F238E27FC236}">
                  <a16:creationId xmlns:a16="http://schemas.microsoft.com/office/drawing/2014/main" id="{26EA6AFB-6D73-4944-A9C4-F9B108F1AE7B}"/>
                </a:ext>
              </a:extLst>
            </p:cNvPr>
            <p:cNvSpPr/>
            <p:nvPr/>
          </p:nvSpPr>
          <p:spPr>
            <a:xfrm rot="1800000">
              <a:off x="795443" y="1563688"/>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6" name="Hexagon 95">
              <a:extLst>
                <a:ext uri="{FF2B5EF4-FFF2-40B4-BE49-F238E27FC236}">
                  <a16:creationId xmlns:a16="http://schemas.microsoft.com/office/drawing/2014/main" id="{532EC3F8-12E9-4839-8317-CD8EF6559E9F}"/>
                </a:ext>
              </a:extLst>
            </p:cNvPr>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7" name="Hexagon 96">
              <a:extLst>
                <a:ext uri="{FF2B5EF4-FFF2-40B4-BE49-F238E27FC236}">
                  <a16:creationId xmlns:a16="http://schemas.microsoft.com/office/drawing/2014/main" id="{A800BCDA-B018-48C3-9C2B-9C488847D1B1}"/>
                </a:ext>
              </a:extLst>
            </p:cNvPr>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8" name="Hexagon 97">
              <a:extLst>
                <a:ext uri="{FF2B5EF4-FFF2-40B4-BE49-F238E27FC236}">
                  <a16:creationId xmlns:a16="http://schemas.microsoft.com/office/drawing/2014/main" id="{D93064A1-0153-48A7-8562-C7EA0BB9A13C}"/>
                </a:ext>
              </a:extLst>
            </p:cNvPr>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9" name="Freeform 98">
              <a:extLst>
                <a:ext uri="{FF2B5EF4-FFF2-40B4-BE49-F238E27FC236}">
                  <a16:creationId xmlns:a16="http://schemas.microsoft.com/office/drawing/2014/main" id="{D22C34A0-7016-4AE9-AE97-03E81C8BF465}"/>
                </a:ext>
              </a:extLst>
            </p:cNvPr>
            <p:cNvSpPr/>
            <p:nvPr/>
          </p:nvSpPr>
          <p:spPr>
            <a:xfrm rot="1800000">
              <a:off x="8306997" y="4056063"/>
              <a:ext cx="1242931"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0" name="Freeform 99">
              <a:extLst>
                <a:ext uri="{FF2B5EF4-FFF2-40B4-BE49-F238E27FC236}">
                  <a16:creationId xmlns:a16="http://schemas.microsoft.com/office/drawing/2014/main" id="{6E8FFA62-A70C-447F-909F-C6365E41AE2B}"/>
                </a:ext>
              </a:extLst>
            </p:cNvPr>
            <p:cNvSpPr/>
            <p:nvPr/>
          </p:nvSpPr>
          <p:spPr>
            <a:xfrm rot="1800000">
              <a:off x="8306997"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66" name="Rectangle 65">
            <a:extLst>
              <a:ext uri="{FF2B5EF4-FFF2-40B4-BE49-F238E27FC236}">
                <a16:creationId xmlns:a16="http://schemas.microsoft.com/office/drawing/2014/main" id="{CC4AE4FB-DEA8-4AA0-A20E-0E4ADFA6371C}"/>
              </a:ext>
            </a:extLst>
          </p:cNvPr>
          <p:cNvSpPr/>
          <p:nvPr/>
        </p:nvSpPr>
        <p:spPr>
          <a:xfrm>
            <a:off x="457200" y="333375"/>
            <a:ext cx="8229600" cy="6186488"/>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0" name="Rectangle 69">
            <a:extLst>
              <a:ext uri="{FF2B5EF4-FFF2-40B4-BE49-F238E27FC236}">
                <a16:creationId xmlns:a16="http://schemas.microsoft.com/office/drawing/2014/main" id="{4AE0E0FE-81BB-44E2-9F4E-206A27122F11}"/>
              </a:ext>
            </a:extLst>
          </p:cNvPr>
          <p:cNvSpPr/>
          <p:nvPr/>
        </p:nvSpPr>
        <p:spPr>
          <a:xfrm>
            <a:off x="4560888" y="-22225"/>
            <a:ext cx="3679825" cy="700088"/>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1" name="Rectangle 70">
            <a:extLst>
              <a:ext uri="{FF2B5EF4-FFF2-40B4-BE49-F238E27FC236}">
                <a16:creationId xmlns:a16="http://schemas.microsoft.com/office/drawing/2014/main" id="{77E7B34F-33FD-4557-B345-2C97CFAD3998}"/>
              </a:ext>
            </a:extLst>
          </p:cNvPr>
          <p:cNvSpPr/>
          <p:nvPr/>
        </p:nvSpPr>
        <p:spPr>
          <a:xfrm>
            <a:off x="4649788" y="-22225"/>
            <a:ext cx="3505200" cy="6238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Placeholder 1">
            <a:extLst>
              <a:ext uri="{FF2B5EF4-FFF2-40B4-BE49-F238E27FC236}">
                <a16:creationId xmlns:a16="http://schemas.microsoft.com/office/drawing/2014/main" id="{FE81FFCF-649A-4C38-AA09-70164A17679E}"/>
              </a:ext>
            </a:extLst>
          </p:cNvPr>
          <p:cNvSpPr>
            <a:spLocks noGrp="1"/>
          </p:cNvSpPr>
          <p:nvPr>
            <p:ph type="title"/>
          </p:nvPr>
        </p:nvSpPr>
        <p:spPr bwMode="auto">
          <a:xfrm>
            <a:off x="1042988" y="1027113"/>
            <a:ext cx="7024687"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p>
        </p:txBody>
      </p:sp>
      <p:sp>
        <p:nvSpPr>
          <p:cNvPr id="3" name="Text Placeholder 2">
            <a:extLst>
              <a:ext uri="{FF2B5EF4-FFF2-40B4-BE49-F238E27FC236}">
                <a16:creationId xmlns:a16="http://schemas.microsoft.com/office/drawing/2014/main" id="{C34199F4-B37E-4BC8-868A-11DA77EF82CE}"/>
              </a:ext>
            </a:extLst>
          </p:cNvPr>
          <p:cNvSpPr>
            <a:spLocks noGrp="1"/>
          </p:cNvSpPr>
          <p:nvPr>
            <p:ph type="body" idx="1"/>
          </p:nvPr>
        </p:nvSpPr>
        <p:spPr bwMode="auto">
          <a:xfrm>
            <a:off x="1042988" y="2324100"/>
            <a:ext cx="6777037" cy="350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6B4F5EB7-008E-4567-932B-254235506327}"/>
              </a:ext>
            </a:extLst>
          </p:cNvPr>
          <p:cNvSpPr>
            <a:spLocks noGrp="1"/>
          </p:cNvSpPr>
          <p:nvPr>
            <p:ph type="dt" sz="half" idx="2"/>
          </p:nvPr>
        </p:nvSpPr>
        <p:spPr>
          <a:xfrm>
            <a:off x="5997575" y="223838"/>
            <a:ext cx="2133600" cy="365125"/>
          </a:xfrm>
          <a:prstGeom prst="rect">
            <a:avLst/>
          </a:prstGeom>
        </p:spPr>
        <p:txBody>
          <a:bodyPr vert="horz" lIns="91440" tIns="45720" rIns="91440" bIns="45720" rtlCol="0" anchor="ctr"/>
          <a:lstStyle>
            <a:lvl1pPr algn="r">
              <a:defRPr sz="1200">
                <a:solidFill>
                  <a:srgbClr val="FEFEFE"/>
                </a:solidFill>
                <a:latin typeface="Arial" charset="0"/>
              </a:defRPr>
            </a:lvl1pPr>
          </a:lstStyle>
          <a:p>
            <a:pPr>
              <a:defRPr/>
            </a:pPr>
            <a:endParaRPr lang="en-GB"/>
          </a:p>
        </p:txBody>
      </p:sp>
      <p:sp>
        <p:nvSpPr>
          <p:cNvPr id="5" name="Footer Placeholder 4">
            <a:extLst>
              <a:ext uri="{FF2B5EF4-FFF2-40B4-BE49-F238E27FC236}">
                <a16:creationId xmlns:a16="http://schemas.microsoft.com/office/drawing/2014/main" id="{0CDC70D7-F2B0-46D4-AB47-3E49FA2B8EC5}"/>
              </a:ext>
            </a:extLst>
          </p:cNvPr>
          <p:cNvSpPr>
            <a:spLocks noGrp="1"/>
          </p:cNvSpPr>
          <p:nvPr>
            <p:ph type="ftr" sz="quarter" idx="3"/>
          </p:nvPr>
        </p:nvSpPr>
        <p:spPr>
          <a:xfrm>
            <a:off x="4641850" y="5851525"/>
            <a:ext cx="3502025" cy="365125"/>
          </a:xfrm>
          <a:prstGeom prst="rect">
            <a:avLst/>
          </a:prstGeom>
        </p:spPr>
        <p:txBody>
          <a:bodyPr vert="horz" lIns="91440" tIns="45720" rIns="91440" bIns="45720" rtlCol="0" anchor="ctr"/>
          <a:lstStyle>
            <a:lvl1pPr algn="r">
              <a:defRPr sz="1200">
                <a:solidFill>
                  <a:schemeClr val="accent1"/>
                </a:solidFill>
                <a:latin typeface="Arial" charset="0"/>
              </a:defRPr>
            </a:lvl1pPr>
          </a:lstStyle>
          <a:p>
            <a:pPr>
              <a:defRPr/>
            </a:pPr>
            <a:endParaRPr lang="en-GB"/>
          </a:p>
        </p:txBody>
      </p:sp>
      <p:sp>
        <p:nvSpPr>
          <p:cNvPr id="6" name="Slide Number Placeholder 5">
            <a:extLst>
              <a:ext uri="{FF2B5EF4-FFF2-40B4-BE49-F238E27FC236}">
                <a16:creationId xmlns:a16="http://schemas.microsoft.com/office/drawing/2014/main" id="{642C409A-1672-4F2D-A2B6-6F3E643BE094}"/>
              </a:ext>
            </a:extLst>
          </p:cNvPr>
          <p:cNvSpPr>
            <a:spLocks noGrp="1"/>
          </p:cNvSpPr>
          <p:nvPr>
            <p:ph type="sldNum" sz="quarter" idx="4"/>
          </p:nvPr>
        </p:nvSpPr>
        <p:spPr>
          <a:xfrm>
            <a:off x="4649788" y="223838"/>
            <a:ext cx="1331912"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EFEFE"/>
                </a:solidFill>
              </a:defRPr>
            </a:lvl1pPr>
          </a:lstStyle>
          <a:p>
            <a:pPr>
              <a:defRPr/>
            </a:pPr>
            <a:fld id="{D4B585B7-6023-4BFE-B342-E13857CA5138}" type="slidenum">
              <a:rPr lang="en-GB" altLang="en-US"/>
              <a:pPr>
                <a:defRPr/>
              </a:pPr>
              <a:t>‹#›</a:t>
            </a:fld>
            <a:endParaRPr lang="en-GB" altLang="en-US"/>
          </a:p>
        </p:txBody>
      </p:sp>
    </p:spTree>
    <p:extLst>
      <p:ext uri="{BB962C8B-B14F-4D97-AF65-F5344CB8AC3E}">
        <p14:creationId xmlns:p14="http://schemas.microsoft.com/office/powerpoint/2010/main" val="757586464"/>
      </p:ext>
    </p:extLst>
  </p:cSld>
  <p:clrMap bg1="lt1" tx1="dk1" bg2="lt2" tx2="dk2" accent1="accent1" accent2="accent2" accent3="accent3" accent4="accent4" accent5="accent5" accent6="accent6" hlink="hlink" folHlink="folHlink"/>
  <p:sldLayoutIdLst>
    <p:sldLayoutId id="2147484001" r:id="rId1"/>
    <p:sldLayoutId id="2147484002" r:id="rId2"/>
    <p:sldLayoutId id="2147484003" r:id="rId3"/>
    <p:sldLayoutId id="2147484004" r:id="rId4"/>
    <p:sldLayoutId id="2147484005" r:id="rId5"/>
    <p:sldLayoutId id="2147484006" r:id="rId6"/>
    <p:sldLayoutId id="2147484007" r:id="rId7"/>
    <p:sldLayoutId id="2147484008" r:id="rId8"/>
    <p:sldLayoutId id="2147484009" r:id="rId9"/>
    <p:sldLayoutId id="2147484010" r:id="rId10"/>
    <p:sldLayoutId id="2147484011" r:id="rId11"/>
  </p:sldLayoutIdLst>
  <p:transition advTm="25000"/>
  <p:txStyles>
    <p:titleStyle>
      <a:lvl1pPr algn="l" rtl="0" eaLnBrk="0" fontAlgn="base" hangingPunct="0">
        <a:spcBef>
          <a:spcPct val="0"/>
        </a:spcBef>
        <a:spcAft>
          <a:spcPct val="0"/>
        </a:spcAft>
        <a:defRPr sz="4000" kern="1200">
          <a:solidFill>
            <a:schemeClr val="accent1"/>
          </a:solidFill>
          <a:latin typeface="+mj-lt"/>
          <a:ea typeface="+mj-ea"/>
          <a:cs typeface="+mj-cs"/>
        </a:defRPr>
      </a:lvl1pPr>
      <a:lvl2pPr algn="l" rtl="0" eaLnBrk="0" fontAlgn="base" hangingPunct="0">
        <a:spcBef>
          <a:spcPct val="0"/>
        </a:spcBef>
        <a:spcAft>
          <a:spcPct val="0"/>
        </a:spcAft>
        <a:defRPr sz="4000">
          <a:solidFill>
            <a:schemeClr val="accent1"/>
          </a:solidFill>
          <a:latin typeface="Century Gothic" pitchFamily="34" charset="0"/>
        </a:defRPr>
      </a:lvl2pPr>
      <a:lvl3pPr algn="l" rtl="0" eaLnBrk="0" fontAlgn="base" hangingPunct="0">
        <a:spcBef>
          <a:spcPct val="0"/>
        </a:spcBef>
        <a:spcAft>
          <a:spcPct val="0"/>
        </a:spcAft>
        <a:defRPr sz="4000">
          <a:solidFill>
            <a:schemeClr val="accent1"/>
          </a:solidFill>
          <a:latin typeface="Century Gothic" pitchFamily="34" charset="0"/>
        </a:defRPr>
      </a:lvl3pPr>
      <a:lvl4pPr algn="l" rtl="0" eaLnBrk="0" fontAlgn="base" hangingPunct="0">
        <a:spcBef>
          <a:spcPct val="0"/>
        </a:spcBef>
        <a:spcAft>
          <a:spcPct val="0"/>
        </a:spcAft>
        <a:defRPr sz="4000">
          <a:solidFill>
            <a:schemeClr val="accent1"/>
          </a:solidFill>
          <a:latin typeface="Century Gothic" pitchFamily="34" charset="0"/>
        </a:defRPr>
      </a:lvl4pPr>
      <a:lvl5pPr algn="l" rtl="0" eaLnBrk="0" fontAlgn="base" hangingPunct="0">
        <a:spcBef>
          <a:spcPct val="0"/>
        </a:spcBef>
        <a:spcAft>
          <a:spcPct val="0"/>
        </a:spcAft>
        <a:defRPr sz="4000">
          <a:solidFill>
            <a:schemeClr val="accent1"/>
          </a:solidFill>
          <a:latin typeface="Century Gothic"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3050" algn="l" rtl="0" eaLnBrk="0" fontAlgn="base" hangingPunct="0">
        <a:spcBef>
          <a:spcPct val="20000"/>
        </a:spcBef>
        <a:spcAft>
          <a:spcPct val="0"/>
        </a:spcAft>
        <a:buClr>
          <a:schemeClr val="accent1"/>
        </a:buClr>
        <a:buSzPct val="76000"/>
        <a:buFont typeface="Wingdings 2" panose="05020102010507070707" pitchFamily="18" charset="2"/>
        <a:buChar char=""/>
        <a:defRPr sz="2400" kern="1200">
          <a:solidFill>
            <a:schemeClr val="tx2"/>
          </a:solidFill>
          <a:latin typeface="+mn-lt"/>
          <a:ea typeface="+mn-ea"/>
          <a:cs typeface="+mn-cs"/>
        </a:defRPr>
      </a:lvl1pPr>
      <a:lvl2pPr marL="639763" indent="-273050" algn="l" rtl="0" eaLnBrk="0" fontAlgn="base" hangingPunct="0">
        <a:spcBef>
          <a:spcPct val="20000"/>
        </a:spcBef>
        <a:spcAft>
          <a:spcPct val="0"/>
        </a:spcAft>
        <a:buClr>
          <a:schemeClr val="accent1"/>
        </a:buClr>
        <a:buSzPct val="76000"/>
        <a:buFont typeface="Wingdings 2" panose="05020102010507070707" pitchFamily="18" charset="2"/>
        <a:buChar char=""/>
        <a:defRPr sz="2200" kern="1200">
          <a:solidFill>
            <a:schemeClr val="tx2"/>
          </a:solidFill>
          <a:latin typeface="+mn-lt"/>
          <a:ea typeface="+mn-ea"/>
          <a:cs typeface="+mn-cs"/>
        </a:defRPr>
      </a:lvl2pPr>
      <a:lvl3pPr marL="914400" indent="-228600" algn="l" rtl="0" eaLnBrk="0" fontAlgn="base" hangingPunct="0">
        <a:spcBef>
          <a:spcPct val="20000"/>
        </a:spcBef>
        <a:spcAft>
          <a:spcPct val="0"/>
        </a:spcAft>
        <a:buClr>
          <a:schemeClr val="accent1"/>
        </a:buClr>
        <a:buSzPct val="76000"/>
        <a:buFont typeface="Wingdings 2" panose="05020102010507070707" pitchFamily="18" charset="2"/>
        <a:buChar char=""/>
        <a:defRPr sz="2000" kern="1200">
          <a:solidFill>
            <a:schemeClr val="tx2"/>
          </a:solidFill>
          <a:latin typeface="+mn-lt"/>
          <a:ea typeface="+mn-ea"/>
          <a:cs typeface="+mn-cs"/>
        </a:defRPr>
      </a:lvl3pPr>
      <a:lvl4pPr marL="1123950" indent="-228600" algn="l" rtl="0" eaLnBrk="0" fontAlgn="base" hangingPunct="0">
        <a:spcBef>
          <a:spcPct val="20000"/>
        </a:spcBef>
        <a:spcAft>
          <a:spcPct val="0"/>
        </a:spcAft>
        <a:buClr>
          <a:schemeClr val="accent1"/>
        </a:buClr>
        <a:buSzPct val="76000"/>
        <a:buFont typeface="Wingdings 2" panose="05020102010507070707" pitchFamily="18" charset="2"/>
        <a:buChar char=""/>
        <a:defRPr kern="1200">
          <a:solidFill>
            <a:schemeClr val="tx2"/>
          </a:solidFill>
          <a:latin typeface="+mn-lt"/>
          <a:ea typeface="+mn-ea"/>
          <a:cs typeface="+mn-cs"/>
        </a:defRPr>
      </a:lvl4pPr>
      <a:lvl5pPr marL="1325563" indent="-228600" algn="l" rtl="0" eaLnBrk="0" fontAlgn="base" hangingPunct="0">
        <a:spcBef>
          <a:spcPct val="20000"/>
        </a:spcBef>
        <a:spcAft>
          <a:spcPct val="0"/>
        </a:spcAft>
        <a:buClr>
          <a:schemeClr val="accent1"/>
        </a:buClr>
        <a:buSzPct val="76000"/>
        <a:buFont typeface="Wingdings 2" panose="05020102010507070707" pitchFamily="18" charset="2"/>
        <a:buChar char=""/>
        <a:defRPr sz="1600" kern="120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file:///C:\Users\stsf045.ASPIRE\Google%20Drive\Planning\2017-2018\Year%205%20Timetable.doc"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13.xml"/><Relationship Id="rId5" Type="http://schemas.microsoft.com/office/2007/relationships/hdphoto" Target="../media/hdphoto2.wdp"/><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Calculation%20Booklet.66732283.pdf"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6" Type="http://schemas.microsoft.com/office/2007/relationships/hdphoto" Target="../media/hdphoto4.wdp"/><Relationship Id="rId5" Type="http://schemas.openxmlformats.org/officeDocument/2006/relationships/image" Target="../media/image16.png"/><Relationship Id="rId4" Type="http://schemas.microsoft.com/office/2007/relationships/hdphoto" Target="../media/hdphoto3.wdp"/></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20B9CD7F-1252-4608-9B18-B5004587EDC8}"/>
              </a:ext>
            </a:extLst>
          </p:cNvPr>
          <p:cNvSpPr>
            <a:spLocks noGrp="1" noChangeArrowheads="1"/>
          </p:cNvSpPr>
          <p:nvPr>
            <p:ph type="ctrTitle"/>
          </p:nvPr>
        </p:nvSpPr>
        <p:spPr>
          <a:xfrm>
            <a:off x="974725" y="2420938"/>
            <a:ext cx="6400800" cy="2879725"/>
          </a:xfrm>
          <a:solidFill>
            <a:schemeClr val="bg1"/>
          </a:solidFill>
          <a:ln>
            <a:solidFill>
              <a:schemeClr val="tx1"/>
            </a:solidFill>
          </a:ln>
        </p:spPr>
        <p:txBody>
          <a:bodyPr>
            <a:normAutofit/>
          </a:bodyPr>
          <a:lstStyle/>
          <a:p>
            <a:pPr eaLnBrk="1" fontAlgn="auto" hangingPunct="1">
              <a:spcAft>
                <a:spcPts val="0"/>
              </a:spcAft>
              <a:defRPr/>
            </a:pPr>
            <a:r>
              <a:rPr lang="en-GB" sz="4800" b="1" dirty="0">
                <a:latin typeface="+mn-lt"/>
                <a:cs typeface="Aharoni" panose="02010803020104030203" pitchFamily="2" charset="-79"/>
              </a:rPr>
              <a:t>Welcome to the </a:t>
            </a:r>
            <a:br>
              <a:rPr lang="en-GB" sz="4800" b="1" dirty="0">
                <a:latin typeface="+mn-lt"/>
                <a:cs typeface="Aharoni" panose="02010803020104030203" pitchFamily="2" charset="-79"/>
              </a:rPr>
            </a:br>
            <a:r>
              <a:rPr lang="en-GB" sz="4800" b="1" dirty="0">
                <a:latin typeface="+mn-lt"/>
                <a:cs typeface="Aharoni" panose="02010803020104030203" pitchFamily="2" charset="-79"/>
              </a:rPr>
              <a:t>Year </a:t>
            </a:r>
            <a:r>
              <a:rPr lang="en-GB" sz="4800" b="1" cap="none" dirty="0">
                <a:solidFill>
                  <a:prstClr val="black"/>
                </a:solidFill>
                <a:latin typeface="+mn-lt"/>
                <a:ea typeface="+mn-ea"/>
                <a:cs typeface="Aharoni" panose="020B0604020202020204" pitchFamily="2" charset="-79"/>
              </a:rPr>
              <a:t>5</a:t>
            </a:r>
            <a:br>
              <a:rPr lang="en-GB" sz="4800" b="1" dirty="0">
                <a:latin typeface="+mn-lt"/>
                <a:cs typeface="Aharoni" panose="02010803020104030203" pitchFamily="2" charset="-79"/>
              </a:rPr>
            </a:br>
            <a:r>
              <a:rPr lang="en-GB" sz="4800" b="1" dirty="0">
                <a:latin typeface="+mn-lt"/>
                <a:cs typeface="Aharoni" panose="02010803020104030203" pitchFamily="2" charset="-79"/>
              </a:rPr>
              <a:t>Information Evening </a:t>
            </a:r>
          </a:p>
        </p:txBody>
      </p:sp>
      <p:pic>
        <p:nvPicPr>
          <p:cNvPr id="8195" name="Picture 8" descr="http://www.williamhildyard.lincs.sch.uk/New%20logo%20small.png">
            <a:extLst>
              <a:ext uri="{FF2B5EF4-FFF2-40B4-BE49-F238E27FC236}">
                <a16:creationId xmlns:a16="http://schemas.microsoft.com/office/drawing/2014/main" id="{FA358A49-4DE5-FC73-5013-DA425B08045A}"/>
              </a:ext>
            </a:extLst>
          </p:cNvPr>
          <p:cNvPicPr>
            <a:picLocks noChangeAspect="1" noChangeArrowheads="1"/>
          </p:cNvPicPr>
          <p:nvPr/>
        </p:nvPicPr>
        <p:blipFill>
          <a:blip r:embed="rId2">
            <a:clrChange>
              <a:clrFrom>
                <a:srgbClr val="FFF500"/>
              </a:clrFrom>
              <a:clrTo>
                <a:srgbClr val="FFF500">
                  <a:alpha val="0"/>
                </a:srgbClr>
              </a:clrTo>
            </a:clrChange>
            <a:extLst>
              <a:ext uri="{28A0092B-C50C-407E-A947-70E740481C1C}">
                <a14:useLocalDpi xmlns:a14="http://schemas.microsoft.com/office/drawing/2010/main" val="0"/>
              </a:ext>
            </a:extLst>
          </a:blip>
          <a:srcRect/>
          <a:stretch>
            <a:fillRect/>
          </a:stretch>
        </p:blipFill>
        <p:spPr bwMode="auto">
          <a:xfrm>
            <a:off x="6732588" y="319088"/>
            <a:ext cx="2087562" cy="331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0000"/>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1DFAF819-68F2-4817-AC37-CAC770738CB1}"/>
              </a:ext>
            </a:extLst>
          </p:cNvPr>
          <p:cNvSpPr txBox="1"/>
          <p:nvPr/>
        </p:nvSpPr>
        <p:spPr>
          <a:xfrm>
            <a:off x="425450" y="198438"/>
            <a:ext cx="8420100" cy="5693866"/>
          </a:xfrm>
          <a:prstGeom prst="rect">
            <a:avLst/>
          </a:prstGeom>
          <a:noFill/>
        </p:spPr>
        <p:txBody>
          <a:bodyPr>
            <a:spAutoFit/>
          </a:bodyPr>
          <a:lstStyle/>
          <a:p>
            <a:pPr algn="ctr">
              <a:defRPr/>
            </a:pPr>
            <a:r>
              <a:rPr lang="en-GB" sz="4800" b="1" u="sng" dirty="0">
                <a:latin typeface="+mj-lt"/>
                <a:cs typeface="Aharoni" panose="02010803020104030203" pitchFamily="2" charset="-79"/>
              </a:rPr>
              <a:t>The Year 5 Team</a:t>
            </a:r>
          </a:p>
          <a:p>
            <a:pPr algn="ctr">
              <a:defRPr/>
            </a:pPr>
            <a:endParaRPr lang="en-GB" sz="800" u="sng" dirty="0">
              <a:latin typeface="+mj-lt"/>
            </a:endParaRPr>
          </a:p>
          <a:p>
            <a:pPr algn="ctr">
              <a:defRPr/>
            </a:pPr>
            <a:endParaRPr lang="en-GB" sz="4000" b="1" dirty="0">
              <a:latin typeface="+mj-lt"/>
              <a:cs typeface="Aharoni" panose="02010803020104030203" pitchFamily="2" charset="-79"/>
            </a:endParaRPr>
          </a:p>
          <a:p>
            <a:pPr algn="ctr">
              <a:defRPr/>
            </a:pPr>
            <a:r>
              <a:rPr lang="en-GB" sz="4000" b="1" dirty="0">
                <a:latin typeface="+mj-lt"/>
                <a:cs typeface="Aharoni" panose="02010803020104030203" pitchFamily="2" charset="-79"/>
              </a:rPr>
              <a:t>Mrs Gray - Class Teacher </a:t>
            </a:r>
          </a:p>
          <a:p>
            <a:pPr algn="ctr">
              <a:defRPr/>
            </a:pPr>
            <a:r>
              <a:rPr lang="en-GB" sz="4000" b="1" dirty="0">
                <a:latin typeface="+mj-lt"/>
                <a:cs typeface="Aharoni" panose="02010803020104030203" pitchFamily="2" charset="-79"/>
              </a:rPr>
              <a:t>Mrs King – History/Geography</a:t>
            </a:r>
          </a:p>
          <a:p>
            <a:pPr algn="ctr">
              <a:defRPr/>
            </a:pPr>
            <a:r>
              <a:rPr lang="en-GB" sz="4000" b="1" dirty="0">
                <a:latin typeface="+mj-lt"/>
                <a:cs typeface="Aharoni" panose="02010803020104030203" pitchFamily="2" charset="-79"/>
              </a:rPr>
              <a:t> Mr Troth - Games</a:t>
            </a:r>
            <a:endParaRPr lang="en-GB" sz="3600" b="1" u="sng" dirty="0">
              <a:latin typeface="+mj-lt"/>
              <a:cs typeface="Aharoni" panose="02010803020104030203" pitchFamily="2" charset="-79"/>
            </a:endParaRPr>
          </a:p>
          <a:p>
            <a:pPr algn="ctr">
              <a:defRPr/>
            </a:pPr>
            <a:endParaRPr lang="en-GB" sz="3600" b="1" u="sng" dirty="0">
              <a:latin typeface="+mj-lt"/>
              <a:cs typeface="Aharoni" panose="02010803020104030203" pitchFamily="2" charset="-79"/>
            </a:endParaRPr>
          </a:p>
          <a:p>
            <a:pPr algn="ctr">
              <a:defRPr/>
            </a:pPr>
            <a:r>
              <a:rPr lang="en-GB" sz="3600" b="1" u="sng" dirty="0">
                <a:latin typeface="+mj-lt"/>
                <a:cs typeface="Aharoni" panose="02010803020104030203" pitchFamily="2" charset="-79"/>
              </a:rPr>
              <a:t>Our Teaching Assistants</a:t>
            </a:r>
          </a:p>
          <a:p>
            <a:pPr algn="ctr">
              <a:defRPr/>
            </a:pPr>
            <a:r>
              <a:rPr lang="en-GB" sz="3600" b="1" dirty="0">
                <a:latin typeface="+mj-lt"/>
                <a:cs typeface="Aharoni" panose="02010803020104030203" pitchFamily="2" charset="-79"/>
              </a:rPr>
              <a:t> </a:t>
            </a:r>
          </a:p>
          <a:p>
            <a:pPr algn="ctr">
              <a:defRPr/>
            </a:pPr>
            <a:r>
              <a:rPr lang="en-GB" sz="4000" b="1" dirty="0">
                <a:latin typeface="+mj-lt"/>
                <a:cs typeface="Aharoni" panose="02010803020104030203" pitchFamily="2" charset="-79"/>
              </a:rPr>
              <a:t>Mrs Massey</a:t>
            </a:r>
            <a:endParaRPr lang="en-GB" sz="4000" b="1" dirty="0">
              <a:latin typeface="Aharoni" panose="02010803020104030203" pitchFamily="2" charset="-79"/>
              <a:cs typeface="Aharoni" panose="02010803020104030203" pitchFamily="2" charset="-79"/>
            </a:endParaRPr>
          </a:p>
        </p:txBody>
      </p:sp>
    </p:spTree>
  </p:cSld>
  <p:clrMapOvr>
    <a:masterClrMapping/>
  </p:clrMapOvr>
  <p:transition advTm="20000"/>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2">
            <a:extLst>
              <a:ext uri="{FF2B5EF4-FFF2-40B4-BE49-F238E27FC236}">
                <a16:creationId xmlns:a16="http://schemas.microsoft.com/office/drawing/2014/main" id="{C388CBF6-215B-4E27-981F-3DC6FC8D5158}"/>
              </a:ext>
            </a:extLst>
          </p:cNvPr>
          <p:cNvSpPr>
            <a:spLocks noGrp="1"/>
          </p:cNvSpPr>
          <p:nvPr>
            <p:ph idx="1"/>
          </p:nvPr>
        </p:nvSpPr>
        <p:spPr>
          <a:xfrm>
            <a:off x="611188" y="765175"/>
            <a:ext cx="7921625" cy="5067300"/>
          </a:xfrm>
        </p:spPr>
        <p:txBody>
          <a:bodyPr/>
          <a:lstStyle/>
          <a:p>
            <a:pPr marL="69850" indent="0" algn="ctr">
              <a:buFont typeface="Wingdings 2" panose="05020102010507070707" pitchFamily="18" charset="2"/>
              <a:buNone/>
              <a:defRPr/>
            </a:pPr>
            <a:r>
              <a:rPr lang="en-GB" altLang="en-US" sz="3600" u="sng" dirty="0">
                <a:latin typeface="+mj-lt"/>
              </a:rPr>
              <a:t>Worship</a:t>
            </a:r>
          </a:p>
          <a:p>
            <a:pPr marL="69850" indent="0">
              <a:buFont typeface="Wingdings 2" panose="05020102010507070707" pitchFamily="18" charset="2"/>
              <a:buNone/>
              <a:defRPr/>
            </a:pPr>
            <a:endParaRPr lang="en-GB" altLang="en-US" sz="2400" dirty="0">
              <a:latin typeface="+mj-lt"/>
            </a:endParaRPr>
          </a:p>
          <a:p>
            <a:pPr marL="69850" indent="0">
              <a:defRPr/>
            </a:pPr>
            <a:r>
              <a:rPr lang="en-GB" altLang="en-US" sz="2400" dirty="0">
                <a:latin typeface="+mj-lt"/>
              </a:rPr>
              <a:t>Worship will take place every day at 8.50 am in the school hall. This will be led by different staff members, as well as representatives from St. </a:t>
            </a:r>
            <a:r>
              <a:rPr lang="en-GB" altLang="en-US" sz="2400" dirty="0" err="1">
                <a:latin typeface="+mj-lt"/>
              </a:rPr>
              <a:t>Guthlac’s</a:t>
            </a:r>
            <a:r>
              <a:rPr lang="en-GB" altLang="en-US" sz="2400" dirty="0">
                <a:latin typeface="+mj-lt"/>
              </a:rPr>
              <a:t> Church. </a:t>
            </a:r>
          </a:p>
          <a:p>
            <a:pPr marL="69850" indent="0">
              <a:defRPr/>
            </a:pPr>
            <a:r>
              <a:rPr lang="en-GB" altLang="en-US" sz="2400" dirty="0">
                <a:latin typeface="+mj-lt"/>
              </a:rPr>
              <a:t>‘Let your light shine’ worships take place on Monday mornings to celebrate individual children’s work.</a:t>
            </a:r>
          </a:p>
        </p:txBody>
      </p:sp>
      <p:pic>
        <p:nvPicPr>
          <p:cNvPr id="10243" name="Picture 2" descr="The Most Repeated Verse in the Bible | Desiring God">
            <a:extLst>
              <a:ext uri="{FF2B5EF4-FFF2-40B4-BE49-F238E27FC236}">
                <a16:creationId xmlns:a16="http://schemas.microsoft.com/office/drawing/2014/main" id="{47ED3D7F-C006-7283-C081-7A5EE3286F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988" y="4437063"/>
            <a:ext cx="1820862" cy="101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3" descr="Wooden Cross. Plain wood cross. Holy Land wood cross.Olive Wood ...">
            <a:extLst>
              <a:ext uri="{FF2B5EF4-FFF2-40B4-BE49-F238E27FC236}">
                <a16:creationId xmlns:a16="http://schemas.microsoft.com/office/drawing/2014/main" id="{CE87CE0C-4C3A-6E41-2802-B141789119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25925" y="4356100"/>
            <a:ext cx="692150" cy="118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4" descr="100+ Candle Pictures | Download Free Images &amp; Stock Photos on Unsplash">
            <a:extLst>
              <a:ext uri="{FF2B5EF4-FFF2-40B4-BE49-F238E27FC236}">
                <a16:creationId xmlns:a16="http://schemas.microsoft.com/office/drawing/2014/main" id="{B7AB507C-C7BA-C9B2-6C49-4EF86CA0876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80150" y="4405313"/>
            <a:ext cx="1581150" cy="105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0000"/>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07C54ACF-5008-41BE-8B19-0690082A2343}"/>
              </a:ext>
            </a:extLst>
          </p:cNvPr>
          <p:cNvSpPr txBox="1"/>
          <p:nvPr/>
        </p:nvSpPr>
        <p:spPr>
          <a:xfrm>
            <a:off x="300038" y="431800"/>
            <a:ext cx="8208962" cy="954088"/>
          </a:xfrm>
          <a:prstGeom prst="rect">
            <a:avLst/>
          </a:prstGeom>
          <a:noFill/>
        </p:spPr>
        <p:txBody>
          <a:bodyPr>
            <a:spAutoFit/>
          </a:bodyPr>
          <a:lstStyle/>
          <a:p>
            <a:pPr>
              <a:defRPr/>
            </a:pPr>
            <a:endParaRPr lang="en-GB" sz="2800" b="1" dirty="0">
              <a:latin typeface="+mn-lt"/>
            </a:endParaRPr>
          </a:p>
          <a:p>
            <a:pPr>
              <a:defRPr/>
            </a:pPr>
            <a:endParaRPr lang="en-GB" sz="2800" b="1" dirty="0">
              <a:latin typeface="+mn-lt"/>
            </a:endParaRPr>
          </a:p>
        </p:txBody>
      </p:sp>
      <p:sp>
        <p:nvSpPr>
          <p:cNvPr id="4" name="Rectangle 3">
            <a:extLst>
              <a:ext uri="{FF2B5EF4-FFF2-40B4-BE49-F238E27FC236}">
                <a16:creationId xmlns:a16="http://schemas.microsoft.com/office/drawing/2014/main" id="{B0210C8C-9E7F-42BA-BA13-17545A8D47AA}"/>
              </a:ext>
            </a:extLst>
          </p:cNvPr>
          <p:cNvSpPr/>
          <p:nvPr/>
        </p:nvSpPr>
        <p:spPr>
          <a:xfrm>
            <a:off x="2124075" y="2060575"/>
            <a:ext cx="8353425" cy="523875"/>
          </a:xfrm>
          <a:prstGeom prst="rect">
            <a:avLst/>
          </a:prstGeom>
        </p:spPr>
        <p:txBody>
          <a:bodyPr>
            <a:spAutoFit/>
          </a:bodyPr>
          <a:lstStyle/>
          <a:p>
            <a:pPr>
              <a:defRPr/>
            </a:pPr>
            <a:r>
              <a:rPr lang="en-GB" sz="2800" b="1" dirty="0">
                <a:solidFill>
                  <a:srgbClr val="FF0000"/>
                </a:solidFill>
                <a:latin typeface="+mj-lt"/>
                <a:hlinkClick r:id="rId2" action="ppaction://hlinkfile"/>
              </a:rPr>
              <a:t>Weekly Timetable</a:t>
            </a:r>
            <a:endParaRPr lang="en-GB" sz="2800" b="1" dirty="0">
              <a:solidFill>
                <a:srgbClr val="FF0000"/>
              </a:solidFill>
              <a:latin typeface="+mj-lt"/>
            </a:endParaRPr>
          </a:p>
        </p:txBody>
      </p:sp>
      <p:sp>
        <p:nvSpPr>
          <p:cNvPr id="11268" name="TextBox 1">
            <a:extLst>
              <a:ext uri="{FF2B5EF4-FFF2-40B4-BE49-F238E27FC236}">
                <a16:creationId xmlns:a16="http://schemas.microsoft.com/office/drawing/2014/main" id="{B5A1DE01-5D3F-415F-BE55-1BF995A6C6F2}"/>
              </a:ext>
            </a:extLst>
          </p:cNvPr>
          <p:cNvSpPr txBox="1">
            <a:spLocks noChangeArrowheads="1"/>
          </p:cNvSpPr>
          <p:nvPr/>
        </p:nvSpPr>
        <p:spPr bwMode="auto">
          <a:xfrm>
            <a:off x="1192213" y="77788"/>
            <a:ext cx="68326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en-GB" altLang="en-US" sz="4800" b="1" dirty="0">
                <a:latin typeface="+mj-lt"/>
                <a:cs typeface="Aharoni" panose="020B0604020202020204" pitchFamily="2" charset="-79"/>
              </a:rPr>
              <a:t>Year 5 Timetable</a:t>
            </a:r>
          </a:p>
        </p:txBody>
      </p:sp>
      <p:pic>
        <p:nvPicPr>
          <p:cNvPr id="8" name="Picture 7">
            <a:extLst>
              <a:ext uri="{FF2B5EF4-FFF2-40B4-BE49-F238E27FC236}">
                <a16:creationId xmlns:a16="http://schemas.microsoft.com/office/drawing/2014/main" id="{38422050-A2ED-2ED8-BE4F-1A3307B12BEF}"/>
              </a:ext>
            </a:extLst>
          </p:cNvPr>
          <p:cNvPicPr>
            <a:picLocks noChangeAspect="1"/>
          </p:cNvPicPr>
          <p:nvPr/>
        </p:nvPicPr>
        <p:blipFill>
          <a:blip r:embed="rId3"/>
          <a:stretch>
            <a:fillRect/>
          </a:stretch>
        </p:blipFill>
        <p:spPr>
          <a:xfrm>
            <a:off x="179512" y="925805"/>
            <a:ext cx="8784976" cy="5332826"/>
          </a:xfrm>
          <a:prstGeom prst="rect">
            <a:avLst/>
          </a:prstGeom>
        </p:spPr>
      </p:pic>
    </p:spTree>
  </p:cSld>
  <p:clrMapOvr>
    <a:masterClrMapping/>
  </p:clrMapOvr>
  <p:transition advTm="20000"/>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F04AED09-8029-42ED-A265-49D277820505}"/>
              </a:ext>
            </a:extLst>
          </p:cNvPr>
          <p:cNvSpPr txBox="1"/>
          <p:nvPr/>
        </p:nvSpPr>
        <p:spPr>
          <a:xfrm>
            <a:off x="468312" y="458956"/>
            <a:ext cx="8208963" cy="5940088"/>
          </a:xfrm>
          <a:prstGeom prst="rect">
            <a:avLst/>
          </a:prstGeom>
          <a:solidFill>
            <a:schemeClr val="accent1">
              <a:lumMod val="40000"/>
              <a:lumOff val="60000"/>
            </a:schemeClr>
          </a:solidFill>
        </p:spPr>
        <p:txBody>
          <a:bodyPr>
            <a:spAutoFit/>
          </a:bodyPr>
          <a:lstStyle/>
          <a:p>
            <a:pPr>
              <a:defRPr/>
            </a:pPr>
            <a:r>
              <a:rPr lang="en-GB" sz="2800" dirty="0">
                <a:latin typeface="+mn-lt"/>
              </a:rPr>
              <a:t>The children will be working on the Year 5 standards in the National Curriculum.</a:t>
            </a:r>
          </a:p>
          <a:p>
            <a:pPr>
              <a:defRPr/>
            </a:pPr>
            <a:endParaRPr lang="en-GB" sz="2800" b="1" u="sng" dirty="0">
              <a:latin typeface="+mj-lt"/>
            </a:endParaRPr>
          </a:p>
          <a:p>
            <a:pPr marL="495300" indent="-495300">
              <a:lnSpc>
                <a:spcPct val="80000"/>
              </a:lnSpc>
              <a:defRPr/>
            </a:pPr>
            <a:r>
              <a:rPr lang="en-GB" sz="2800" b="1" u="sng" dirty="0">
                <a:latin typeface="+mj-lt"/>
              </a:rPr>
              <a:t>How do we judge how well your children are progressing?</a:t>
            </a:r>
          </a:p>
          <a:p>
            <a:pPr marL="495300" indent="-495300">
              <a:lnSpc>
                <a:spcPct val="80000"/>
              </a:lnSpc>
              <a:defRPr/>
            </a:pPr>
            <a:endParaRPr lang="en-GB" sz="2800" b="1" u="sng" dirty="0">
              <a:latin typeface="+mj-lt"/>
            </a:endParaRPr>
          </a:p>
          <a:p>
            <a:pPr marL="495300" indent="-495300">
              <a:lnSpc>
                <a:spcPct val="80000"/>
              </a:lnSpc>
              <a:buFont typeface="Arial" pitchFamily="34" charset="0"/>
              <a:buChar char="•"/>
              <a:defRPr/>
            </a:pPr>
            <a:r>
              <a:rPr lang="en-GB" sz="2600" dirty="0">
                <a:latin typeface="+mj-lt"/>
              </a:rPr>
              <a:t>Sharing learning objectives and success criteria together. </a:t>
            </a:r>
          </a:p>
          <a:p>
            <a:pPr marL="495300" indent="-495300">
              <a:lnSpc>
                <a:spcPct val="80000"/>
              </a:lnSpc>
              <a:buFont typeface="Arial" pitchFamily="34" charset="0"/>
              <a:buChar char="•"/>
              <a:defRPr/>
            </a:pPr>
            <a:r>
              <a:rPr lang="en-GB" sz="2600" dirty="0">
                <a:latin typeface="+mj-lt"/>
              </a:rPr>
              <a:t>Questioning</a:t>
            </a:r>
          </a:p>
          <a:p>
            <a:pPr marL="495300" indent="-495300">
              <a:lnSpc>
                <a:spcPct val="80000"/>
              </a:lnSpc>
              <a:buFont typeface="Arial" pitchFamily="34" charset="0"/>
              <a:buChar char="•"/>
              <a:defRPr/>
            </a:pPr>
            <a:r>
              <a:rPr lang="en-GB" sz="2600" dirty="0">
                <a:latin typeface="+mj-lt"/>
              </a:rPr>
              <a:t>Partners/Small group work</a:t>
            </a:r>
          </a:p>
          <a:p>
            <a:pPr marL="495300" indent="-495300">
              <a:lnSpc>
                <a:spcPct val="80000"/>
              </a:lnSpc>
              <a:buFont typeface="Arial" pitchFamily="34" charset="0"/>
              <a:buChar char="•"/>
              <a:defRPr/>
            </a:pPr>
            <a:r>
              <a:rPr lang="en-GB" sz="2600" dirty="0">
                <a:latin typeface="+mj-lt"/>
              </a:rPr>
              <a:t>Self-evaluation</a:t>
            </a:r>
          </a:p>
          <a:p>
            <a:pPr marL="495300" indent="-495300">
              <a:lnSpc>
                <a:spcPct val="80000"/>
              </a:lnSpc>
              <a:buFont typeface="Arial" pitchFamily="34" charset="0"/>
              <a:buChar char="•"/>
              <a:defRPr/>
            </a:pPr>
            <a:r>
              <a:rPr lang="en-GB" sz="2600" dirty="0">
                <a:latin typeface="+mj-lt"/>
              </a:rPr>
              <a:t>TASC/ Using and Applying</a:t>
            </a:r>
          </a:p>
          <a:p>
            <a:pPr marL="495300" indent="-495300">
              <a:lnSpc>
                <a:spcPct val="80000"/>
              </a:lnSpc>
              <a:buFont typeface="Arial" pitchFamily="34" charset="0"/>
              <a:buChar char="•"/>
              <a:defRPr/>
            </a:pPr>
            <a:r>
              <a:rPr lang="en-GB" sz="2600" dirty="0">
                <a:latin typeface="+mj-lt"/>
              </a:rPr>
              <a:t>Guided groups</a:t>
            </a:r>
          </a:p>
          <a:p>
            <a:pPr marL="495300" indent="-495300">
              <a:lnSpc>
                <a:spcPct val="80000"/>
              </a:lnSpc>
              <a:buFont typeface="Arial" pitchFamily="34" charset="0"/>
              <a:buChar char="•"/>
              <a:defRPr/>
            </a:pPr>
            <a:r>
              <a:rPr lang="en-GB" sz="2600" dirty="0">
                <a:latin typeface="+mj-lt"/>
              </a:rPr>
              <a:t>Recorded work</a:t>
            </a:r>
          </a:p>
          <a:p>
            <a:pPr marL="495300" indent="-495300">
              <a:lnSpc>
                <a:spcPct val="80000"/>
              </a:lnSpc>
              <a:buFont typeface="Arial" pitchFamily="34" charset="0"/>
              <a:buChar char="•"/>
              <a:defRPr/>
            </a:pPr>
            <a:r>
              <a:rPr lang="en-GB" sz="2600" dirty="0">
                <a:latin typeface="+mj-lt"/>
              </a:rPr>
              <a:t>Summative assessment</a:t>
            </a:r>
          </a:p>
          <a:p>
            <a:pPr marL="495300" indent="-495300">
              <a:lnSpc>
                <a:spcPct val="80000"/>
              </a:lnSpc>
              <a:buFont typeface="Arial" pitchFamily="34" charset="0"/>
              <a:buChar char="•"/>
              <a:defRPr/>
            </a:pPr>
            <a:endParaRPr lang="en-GB" sz="2600" dirty="0">
              <a:latin typeface="+mj-lt"/>
            </a:endParaRPr>
          </a:p>
          <a:p>
            <a:pPr marL="495300" indent="-495300">
              <a:lnSpc>
                <a:spcPct val="80000"/>
              </a:lnSpc>
              <a:buFont typeface="Arial" pitchFamily="34" charset="0"/>
              <a:buChar char="•"/>
              <a:defRPr/>
            </a:pPr>
            <a:endParaRPr lang="en-GB" sz="2600" dirty="0">
              <a:latin typeface="+mj-lt"/>
            </a:endParaRPr>
          </a:p>
        </p:txBody>
      </p:sp>
      <p:pic>
        <p:nvPicPr>
          <p:cNvPr id="6147" name="Picture 3" descr="http://www.tascwheel.com/static/634334706217674883/images/wheel-plain.jpg">
            <a:extLst>
              <a:ext uri="{FF2B5EF4-FFF2-40B4-BE49-F238E27FC236}">
                <a16:creationId xmlns:a16="http://schemas.microsoft.com/office/drawing/2014/main" id="{3E26236B-6454-4A9C-DFF4-2290118776E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38838" y="3357563"/>
            <a:ext cx="2736850" cy="285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46BCB44C-E2F4-750B-F37E-5C82FA287906}"/>
              </a:ext>
            </a:extLst>
          </p:cNvPr>
          <p:cNvSpPr txBox="1"/>
          <p:nvPr/>
        </p:nvSpPr>
        <p:spPr>
          <a:xfrm>
            <a:off x="4460047" y="6210300"/>
            <a:ext cx="4215641" cy="369332"/>
          </a:xfrm>
          <a:prstGeom prst="rect">
            <a:avLst/>
          </a:prstGeom>
          <a:noFill/>
        </p:spPr>
        <p:txBody>
          <a:bodyPr wrap="none" rtlCol="0">
            <a:spAutoFit/>
          </a:bodyPr>
          <a:lstStyle/>
          <a:p>
            <a:r>
              <a:rPr lang="en-GB" b="1" dirty="0"/>
              <a:t>Thinking Actively in a Social Context</a:t>
            </a:r>
          </a:p>
        </p:txBody>
      </p:sp>
    </p:spTree>
  </p:cSld>
  <p:clrMapOvr>
    <a:masterClrMapping/>
  </p:clrMapOvr>
  <p:transition advTm="20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8" end="8"/>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614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fade">
                                      <p:cBhvr>
                                        <p:cTn id="35" dur="1000"/>
                                        <p:tgtEl>
                                          <p:spTgt spid="2"/>
                                        </p:tgtEl>
                                      </p:cBhvr>
                                    </p:animEffect>
                                    <p:anim calcmode="lin" valueType="num">
                                      <p:cBhvr>
                                        <p:cTn id="36" dur="1000" fill="hold"/>
                                        <p:tgtEl>
                                          <p:spTgt spid="2"/>
                                        </p:tgtEl>
                                        <p:attrNameLst>
                                          <p:attrName>ppt_x</p:attrName>
                                        </p:attrNameLst>
                                      </p:cBhvr>
                                      <p:tavLst>
                                        <p:tav tm="0">
                                          <p:val>
                                            <p:strVal val="#ppt_x"/>
                                          </p:val>
                                        </p:tav>
                                        <p:tav tm="100000">
                                          <p:val>
                                            <p:strVal val="#ppt_x"/>
                                          </p:val>
                                        </p:tav>
                                      </p:tavLst>
                                    </p:anim>
                                    <p:anim calcmode="lin" valueType="num">
                                      <p:cBhvr>
                                        <p:cTn id="37"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1" presetClass="entr" presetSubtype="0" fill="hold" nodeType="clickEffect">
                                  <p:stCondLst>
                                    <p:cond delay="0"/>
                                  </p:stCondLst>
                                  <p:childTnLst>
                                    <p:set>
                                      <p:cBhvr>
                                        <p:cTn id="41" dur="1" fill="hold">
                                          <p:stCondLst>
                                            <p:cond delay="0"/>
                                          </p:stCondLst>
                                        </p:cTn>
                                        <p:tgtEl>
                                          <p:spTgt spid="7">
                                            <p:txEl>
                                              <p:pRg st="9" end="9"/>
                                            </p:txEl>
                                          </p:spTgt>
                                        </p:tgtEl>
                                        <p:attrNameLst>
                                          <p:attrName>style.visibility</p:attrName>
                                        </p:attrNameLst>
                                      </p:cBhvr>
                                      <p:to>
                                        <p:strVal val="visible"/>
                                      </p:to>
                                    </p:set>
                                  </p:childTnLst>
                                </p:cTn>
                              </p:par>
                            </p:childTnLst>
                          </p:cTn>
                        </p:par>
                      </p:childTnLst>
                    </p:cTn>
                  </p:par>
                  <p:par>
                    <p:cTn id="42" fill="hold" nodeType="clickPar">
                      <p:stCondLst>
                        <p:cond delay="indefinite"/>
                      </p:stCondLst>
                      <p:childTnLst>
                        <p:par>
                          <p:cTn id="43" fill="hold" nodeType="withGroup">
                            <p:stCondLst>
                              <p:cond delay="0"/>
                            </p:stCondLst>
                            <p:childTnLst>
                              <p:par>
                                <p:cTn id="44" presetID="1" presetClass="entr" presetSubtype="0" fill="hold" nodeType="clickEffect">
                                  <p:stCondLst>
                                    <p:cond delay="0"/>
                                  </p:stCondLst>
                                  <p:childTnLst>
                                    <p:set>
                                      <p:cBhvr>
                                        <p:cTn id="45" dur="1" fill="hold">
                                          <p:stCondLst>
                                            <p:cond delay="0"/>
                                          </p:stCondLst>
                                        </p:cTn>
                                        <p:tgtEl>
                                          <p:spTgt spid="7">
                                            <p:txEl>
                                              <p:pRg st="10" end="10"/>
                                            </p:txEl>
                                          </p:spTgt>
                                        </p:tgtEl>
                                        <p:attrNameLst>
                                          <p:attrName>style.visibility</p:attrName>
                                        </p:attrNameLst>
                                      </p:cBhvr>
                                      <p:to>
                                        <p:strVal val="visible"/>
                                      </p:to>
                                    </p:set>
                                  </p:childTnLst>
                                </p:cTn>
                              </p:par>
                            </p:childTnLst>
                          </p:cTn>
                        </p:par>
                      </p:childTnLst>
                    </p:cTn>
                  </p:par>
                  <p:par>
                    <p:cTn id="46" fill="hold" nodeType="clickPar">
                      <p:stCondLst>
                        <p:cond delay="indefinite"/>
                      </p:stCondLst>
                      <p:childTnLst>
                        <p:par>
                          <p:cTn id="47" fill="hold" nodeType="withGroup">
                            <p:stCondLst>
                              <p:cond delay="0"/>
                            </p:stCondLst>
                            <p:childTnLst>
                              <p:par>
                                <p:cTn id="48" presetID="1" presetClass="entr" presetSubtype="0" fill="hold" nodeType="clickEffect">
                                  <p:stCondLst>
                                    <p:cond delay="0"/>
                                  </p:stCondLst>
                                  <p:childTnLst>
                                    <p:set>
                                      <p:cBhvr>
                                        <p:cTn id="49" dur="1" fill="hold">
                                          <p:stCondLst>
                                            <p:cond delay="0"/>
                                          </p:stCondLst>
                                        </p:cTn>
                                        <p:tgtEl>
                                          <p:spTgt spid="7">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D24900F6-CD9C-4740-BFFA-DA2010B11FD4}"/>
              </a:ext>
            </a:extLst>
          </p:cNvPr>
          <p:cNvSpPr>
            <a:spLocks noGrp="1"/>
          </p:cNvSpPr>
          <p:nvPr>
            <p:ph type="title"/>
          </p:nvPr>
        </p:nvSpPr>
        <p:spPr>
          <a:xfrm>
            <a:off x="471869" y="252929"/>
            <a:ext cx="7024687" cy="673100"/>
          </a:xfrm>
        </p:spPr>
        <p:txBody>
          <a:bodyPr/>
          <a:lstStyle/>
          <a:p>
            <a:r>
              <a:rPr lang="en-GB" altLang="en-US" b="1" u="sng" dirty="0">
                <a:solidFill>
                  <a:schemeClr val="tx1"/>
                </a:solidFill>
              </a:rPr>
              <a:t>Maths:</a:t>
            </a:r>
            <a:endParaRPr lang="en-GB" altLang="en-US" dirty="0">
              <a:solidFill>
                <a:schemeClr val="tx1"/>
              </a:solidFill>
            </a:endParaRPr>
          </a:p>
        </p:txBody>
      </p:sp>
      <p:sp>
        <p:nvSpPr>
          <p:cNvPr id="16388" name="TextBox 4">
            <a:extLst>
              <a:ext uri="{FF2B5EF4-FFF2-40B4-BE49-F238E27FC236}">
                <a16:creationId xmlns:a16="http://schemas.microsoft.com/office/drawing/2014/main" id="{4890FC56-235C-4EC8-8F2F-5B6B075A92D4}"/>
              </a:ext>
            </a:extLst>
          </p:cNvPr>
          <p:cNvSpPr txBox="1">
            <a:spLocks noChangeArrowheads="1"/>
          </p:cNvSpPr>
          <p:nvPr/>
        </p:nvSpPr>
        <p:spPr bwMode="auto">
          <a:xfrm>
            <a:off x="468312" y="817305"/>
            <a:ext cx="82073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These are the areas that the children will work on during Year 5. </a:t>
            </a:r>
          </a:p>
        </p:txBody>
      </p:sp>
      <p:pic>
        <p:nvPicPr>
          <p:cNvPr id="3" name="Picture 2">
            <a:extLst>
              <a:ext uri="{FF2B5EF4-FFF2-40B4-BE49-F238E27FC236}">
                <a16:creationId xmlns:a16="http://schemas.microsoft.com/office/drawing/2014/main" id="{0627D84B-5CA2-9E5A-C6AE-DA4BEF0C2D30}"/>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468312" y="1186637"/>
            <a:ext cx="8064896" cy="3461307"/>
          </a:xfrm>
          <a:prstGeom prst="rect">
            <a:avLst/>
          </a:prstGeom>
        </p:spPr>
      </p:pic>
      <p:pic>
        <p:nvPicPr>
          <p:cNvPr id="6" name="Picture 5">
            <a:extLst>
              <a:ext uri="{FF2B5EF4-FFF2-40B4-BE49-F238E27FC236}">
                <a16:creationId xmlns:a16="http://schemas.microsoft.com/office/drawing/2014/main" id="{87F709AE-1239-81CE-8D89-1DCC4943B4F0}"/>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25000"/>
                    </a14:imgEffect>
                  </a14:imgLayer>
                </a14:imgProps>
              </a:ext>
            </a:extLst>
          </a:blip>
          <a:stretch>
            <a:fillRect/>
          </a:stretch>
        </p:blipFill>
        <p:spPr>
          <a:xfrm>
            <a:off x="468312" y="4677106"/>
            <a:ext cx="8064896" cy="1734174"/>
          </a:xfrm>
          <a:prstGeom prst="rect">
            <a:avLst/>
          </a:prstGeom>
        </p:spPr>
      </p:pic>
    </p:spTree>
  </p:cSld>
  <p:clrMapOvr>
    <a:masterClrMapping/>
  </p:clrMapOvr>
  <p:transition advTm="25000"/>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Box 3">
            <a:extLst>
              <a:ext uri="{FF2B5EF4-FFF2-40B4-BE49-F238E27FC236}">
                <a16:creationId xmlns:a16="http://schemas.microsoft.com/office/drawing/2014/main" id="{09494588-B7FD-4CED-C299-CBC0EE12C069}"/>
              </a:ext>
            </a:extLst>
          </p:cNvPr>
          <p:cNvSpPr txBox="1">
            <a:spLocks noChangeArrowheads="1"/>
          </p:cNvSpPr>
          <p:nvPr/>
        </p:nvSpPr>
        <p:spPr bwMode="auto">
          <a:xfrm>
            <a:off x="684213" y="692150"/>
            <a:ext cx="7921625"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GB" altLang="en-US" sz="2700" b="1" u="sng" dirty="0">
                <a:solidFill>
                  <a:srgbClr val="000000"/>
                </a:solidFill>
                <a:latin typeface="+mj-lt"/>
              </a:rPr>
              <a:t>Maths</a:t>
            </a:r>
          </a:p>
          <a:p>
            <a:endParaRPr lang="en-GB" altLang="en-US" sz="2700" b="1" u="sng" dirty="0">
              <a:solidFill>
                <a:srgbClr val="000000"/>
              </a:solidFill>
              <a:latin typeface="+mj-lt"/>
            </a:endParaRPr>
          </a:p>
          <a:p>
            <a:r>
              <a:rPr lang="en-GB" altLang="en-US" sz="2700" dirty="0">
                <a:solidFill>
                  <a:srgbClr val="000000"/>
                </a:solidFill>
                <a:latin typeface="+mj-lt"/>
              </a:rPr>
              <a:t>For information on how we are teaching maths in school, please follow the link below. </a:t>
            </a:r>
          </a:p>
          <a:p>
            <a:endParaRPr lang="en-GB" altLang="en-US" sz="2400" dirty="0">
              <a:solidFill>
                <a:srgbClr val="000000"/>
              </a:solidFill>
              <a:latin typeface="+mj-lt"/>
            </a:endParaRPr>
          </a:p>
          <a:p>
            <a:endParaRPr lang="en-GB" altLang="en-US" sz="2400" dirty="0">
              <a:solidFill>
                <a:srgbClr val="000000"/>
              </a:solidFill>
              <a:latin typeface="+mj-lt"/>
            </a:endParaRPr>
          </a:p>
          <a:p>
            <a:pPr algn="ctr"/>
            <a:r>
              <a:rPr lang="en-GB" altLang="en-US" sz="2000" dirty="0">
                <a:solidFill>
                  <a:srgbClr val="000000"/>
                </a:solidFill>
                <a:latin typeface="+mj-lt"/>
              </a:rPr>
              <a:t>School website –&gt; Our Learning -&gt; Maths support</a:t>
            </a:r>
          </a:p>
        </p:txBody>
      </p:sp>
      <p:pic>
        <p:nvPicPr>
          <p:cNvPr id="15363" name="Picture 3">
            <a:hlinkClick r:id="rId2" action="ppaction://hlinkfile"/>
            <a:extLst>
              <a:ext uri="{FF2B5EF4-FFF2-40B4-BE49-F238E27FC236}">
                <a16:creationId xmlns:a16="http://schemas.microsoft.com/office/drawing/2014/main" id="{4D85D6F3-F7B5-6F2C-56F1-10295023D83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5146" t="18651" r="36638" b="11508"/>
          <a:stretch>
            <a:fillRect/>
          </a:stretch>
        </p:blipFill>
        <p:spPr bwMode="auto">
          <a:xfrm>
            <a:off x="3635375" y="3832225"/>
            <a:ext cx="1654175" cy="2305050"/>
          </a:xfrm>
          <a:prstGeom prst="rect">
            <a:avLst/>
          </a:prstGeom>
          <a:noFill/>
          <a:ln w="1587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Tree>
  </p:cSld>
  <p:clrMapOvr>
    <a:masterClrMapping/>
  </p:clrMapOvr>
  <p:transition advTm="20000"/>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9515DCC-6E44-4D7C-87D8-17501E8586D7}"/>
              </a:ext>
            </a:extLst>
          </p:cNvPr>
          <p:cNvSpPr txBox="1"/>
          <p:nvPr/>
        </p:nvSpPr>
        <p:spPr>
          <a:xfrm>
            <a:off x="707767" y="351234"/>
            <a:ext cx="7921625" cy="6155531"/>
          </a:xfrm>
          <a:prstGeom prst="rect">
            <a:avLst/>
          </a:prstGeom>
          <a:solidFill>
            <a:schemeClr val="accent1">
              <a:lumMod val="20000"/>
              <a:lumOff val="80000"/>
            </a:schemeClr>
          </a:solidFill>
        </p:spPr>
        <p:txBody>
          <a:bodyPr>
            <a:spAutoFit/>
          </a:bodyPr>
          <a:lstStyle/>
          <a:p>
            <a:pPr>
              <a:defRPr/>
            </a:pPr>
            <a:r>
              <a:rPr lang="en-GB" sz="2400" b="1" u="sng" dirty="0">
                <a:solidFill>
                  <a:prstClr val="black"/>
                </a:solidFill>
                <a:latin typeface="+mj-lt"/>
              </a:rPr>
              <a:t>Multiplication</a:t>
            </a:r>
          </a:p>
          <a:p>
            <a:pPr>
              <a:defRPr/>
            </a:pPr>
            <a:endParaRPr lang="en-GB" sz="2400" b="1" dirty="0">
              <a:solidFill>
                <a:prstClr val="black"/>
              </a:solidFill>
              <a:latin typeface="+mj-lt"/>
            </a:endParaRPr>
          </a:p>
          <a:p>
            <a:pPr>
              <a:defRPr/>
            </a:pPr>
            <a:r>
              <a:rPr lang="en-GB" sz="2400" b="1" u="sng" dirty="0">
                <a:solidFill>
                  <a:prstClr val="black"/>
                </a:solidFill>
                <a:latin typeface="+mj-lt"/>
              </a:rPr>
              <a:t>TT Rockstars: </a:t>
            </a:r>
          </a:p>
          <a:p>
            <a:pPr>
              <a:defRPr/>
            </a:pPr>
            <a:endParaRPr lang="en-GB" sz="2400" b="1" dirty="0">
              <a:solidFill>
                <a:prstClr val="black"/>
              </a:solidFill>
              <a:latin typeface="+mj-lt"/>
            </a:endParaRPr>
          </a:p>
          <a:p>
            <a:pPr>
              <a:defRPr/>
            </a:pPr>
            <a:r>
              <a:rPr lang="en-GB" sz="2400" dirty="0">
                <a:solidFill>
                  <a:prstClr val="black"/>
                </a:solidFill>
                <a:latin typeface="+mj-lt"/>
              </a:rPr>
              <a:t>Please use the Times Tables Rockstars app at home </a:t>
            </a:r>
          </a:p>
          <a:p>
            <a:pPr>
              <a:defRPr/>
            </a:pPr>
            <a:r>
              <a:rPr lang="en-GB" sz="2400" dirty="0">
                <a:solidFill>
                  <a:prstClr val="black"/>
                </a:solidFill>
                <a:latin typeface="+mj-lt"/>
              </a:rPr>
              <a:t>to support your child with learning their tables. </a:t>
            </a:r>
          </a:p>
          <a:p>
            <a:pPr>
              <a:defRPr/>
            </a:pPr>
            <a:endParaRPr lang="en-GB" sz="1000" dirty="0">
              <a:solidFill>
                <a:prstClr val="black"/>
              </a:solidFill>
              <a:latin typeface="+mj-lt"/>
            </a:endParaRPr>
          </a:p>
          <a:p>
            <a:pPr>
              <a:defRPr/>
            </a:pPr>
            <a:r>
              <a:rPr lang="en-GB" sz="2400" b="1" u="sng" dirty="0">
                <a:solidFill>
                  <a:prstClr val="black"/>
                </a:solidFill>
                <a:latin typeface="+mj-lt"/>
              </a:rPr>
              <a:t>By Year 5 children are expected to recall all their Times Tables. </a:t>
            </a:r>
          </a:p>
          <a:p>
            <a:pPr>
              <a:defRPr/>
            </a:pPr>
            <a:endParaRPr lang="en-GB" sz="2400" dirty="0">
              <a:solidFill>
                <a:prstClr val="black"/>
              </a:solidFill>
              <a:latin typeface="+mj-lt"/>
            </a:endParaRPr>
          </a:p>
          <a:p>
            <a:pPr>
              <a:defRPr/>
            </a:pPr>
            <a:r>
              <a:rPr lang="en-GB" sz="2400" dirty="0">
                <a:solidFill>
                  <a:prstClr val="black"/>
                </a:solidFill>
                <a:latin typeface="+mj-lt"/>
              </a:rPr>
              <a:t>Please ensure that children continue to practise their times tables throughout Year 5. This will ensure they can quickly recall these multiplication facts. They are used in many areas of their maths work including multiplication, fractions and measure. </a:t>
            </a:r>
          </a:p>
          <a:p>
            <a:pPr>
              <a:defRPr/>
            </a:pPr>
            <a:endParaRPr lang="en-GB" sz="2400" b="1" dirty="0">
              <a:solidFill>
                <a:prstClr val="black"/>
              </a:solidFill>
              <a:latin typeface="+mj-lt"/>
            </a:endParaRPr>
          </a:p>
          <a:p>
            <a:pPr>
              <a:defRPr/>
            </a:pPr>
            <a:r>
              <a:rPr lang="en-GB" sz="2400" b="1" dirty="0">
                <a:solidFill>
                  <a:prstClr val="black"/>
                </a:solidFill>
                <a:latin typeface="+mj-lt"/>
              </a:rPr>
              <a:t>A times table test will happen weekly.</a:t>
            </a:r>
          </a:p>
        </p:txBody>
      </p:sp>
      <p:pic>
        <p:nvPicPr>
          <p:cNvPr id="16387" name="Picture 2">
            <a:extLst>
              <a:ext uri="{FF2B5EF4-FFF2-40B4-BE49-F238E27FC236}">
                <a16:creationId xmlns:a16="http://schemas.microsoft.com/office/drawing/2014/main" id="{8A22C02C-AC10-C9E3-2DEC-BC6C45031A0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22371">
            <a:off x="7273925" y="247650"/>
            <a:ext cx="1141413" cy="1631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advTm="20000"/>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7213A8D-FE1A-458A-9AE2-6CCF553F87CF}"/>
              </a:ext>
            </a:extLst>
          </p:cNvPr>
          <p:cNvSpPr txBox="1"/>
          <p:nvPr/>
        </p:nvSpPr>
        <p:spPr>
          <a:xfrm>
            <a:off x="215516" y="260648"/>
            <a:ext cx="8712968" cy="6524863"/>
          </a:xfrm>
          <a:prstGeom prst="rect">
            <a:avLst/>
          </a:prstGeom>
          <a:solidFill>
            <a:schemeClr val="accent2">
              <a:lumMod val="20000"/>
              <a:lumOff val="80000"/>
            </a:schemeClr>
          </a:solidFill>
        </p:spPr>
        <p:txBody>
          <a:bodyPr wrap="square">
            <a:spAutoFit/>
          </a:bodyPr>
          <a:lstStyle/>
          <a:p>
            <a:pPr>
              <a:defRPr/>
            </a:pPr>
            <a:r>
              <a:rPr lang="en-GB" sz="2200" b="1" u="sng" dirty="0" err="1">
                <a:latin typeface="+mj-lt"/>
              </a:rPr>
              <a:t>Grammarsaurus</a:t>
            </a:r>
            <a:r>
              <a:rPr lang="en-GB" sz="2200" b="1" u="sng" dirty="0">
                <a:latin typeface="+mj-lt"/>
              </a:rPr>
              <a:t> English:</a:t>
            </a:r>
            <a:endParaRPr lang="en-GB" sz="1000" dirty="0">
              <a:latin typeface="+mj-lt"/>
            </a:endParaRPr>
          </a:p>
          <a:p>
            <a:pPr>
              <a:defRPr/>
            </a:pPr>
            <a:r>
              <a:rPr lang="en-GB" sz="2200" dirty="0">
                <a:latin typeface="+mj-lt"/>
              </a:rPr>
              <a:t>The sequence of work will begin with looking at the features of the text. They will practise the grammar to be used and consider the vocabulary they might use. Children will then plan their own ideas. Drafting and Editing will then follow. A final piece will be written. </a:t>
            </a:r>
          </a:p>
          <a:p>
            <a:pPr>
              <a:defRPr/>
            </a:pPr>
            <a:endParaRPr lang="en-GB" sz="2200" b="1" u="sng" dirty="0">
              <a:solidFill>
                <a:prstClr val="black"/>
              </a:solidFill>
              <a:latin typeface="+mj-lt"/>
            </a:endParaRPr>
          </a:p>
          <a:p>
            <a:pPr>
              <a:defRPr/>
            </a:pPr>
            <a:r>
              <a:rPr lang="en-GB" sz="2200" b="1" u="sng" dirty="0">
                <a:solidFill>
                  <a:prstClr val="black"/>
                </a:solidFill>
                <a:latin typeface="+mj-lt"/>
              </a:rPr>
              <a:t>Focus text: The Legend of Viking Thunder by </a:t>
            </a:r>
            <a:r>
              <a:rPr lang="en-GB" sz="2200" b="1" u="sng" dirty="0" err="1">
                <a:solidFill>
                  <a:prstClr val="black"/>
                </a:solidFill>
                <a:latin typeface="+mj-lt"/>
              </a:rPr>
              <a:t>A.G.Leonard</a:t>
            </a:r>
            <a:endParaRPr lang="en-GB" sz="2200" b="1" u="sng" dirty="0">
              <a:solidFill>
                <a:prstClr val="black"/>
              </a:solidFill>
              <a:latin typeface="+mj-lt"/>
            </a:endParaRPr>
          </a:p>
          <a:p>
            <a:pPr>
              <a:defRPr/>
            </a:pPr>
            <a:endParaRPr lang="en-GB" sz="2200" b="1" u="sng" dirty="0">
              <a:solidFill>
                <a:prstClr val="black"/>
              </a:solidFill>
              <a:latin typeface="+mj-lt"/>
            </a:endParaRPr>
          </a:p>
          <a:p>
            <a:pPr>
              <a:defRPr/>
            </a:pPr>
            <a:r>
              <a:rPr lang="en-GB" sz="2200" b="1" u="sng" dirty="0">
                <a:solidFill>
                  <a:prstClr val="black"/>
                </a:solidFill>
                <a:latin typeface="+mj-lt"/>
              </a:rPr>
              <a:t>Term 1</a:t>
            </a:r>
            <a:r>
              <a:rPr lang="en-GB" sz="2200" dirty="0">
                <a:latin typeface="+mj-lt"/>
              </a:rPr>
              <a:t>               </a:t>
            </a:r>
          </a:p>
          <a:p>
            <a:pPr>
              <a:defRPr/>
            </a:pPr>
            <a:r>
              <a:rPr lang="en-GB" sz="2200" b="1" u="sng" dirty="0">
                <a:latin typeface="+mj-lt"/>
              </a:rPr>
              <a:t>Place Value for Punctuation and Grammar PVPG</a:t>
            </a:r>
          </a:p>
          <a:p>
            <a:pPr>
              <a:defRPr/>
            </a:pPr>
            <a:r>
              <a:rPr lang="en-GB" sz="2200" dirty="0">
                <a:latin typeface="+mj-lt"/>
              </a:rPr>
              <a:t>Recalling and learning key grammar which will be used throughout the year.</a:t>
            </a:r>
          </a:p>
          <a:p>
            <a:pPr>
              <a:defRPr/>
            </a:pPr>
            <a:r>
              <a:rPr lang="en-GB" sz="2200" b="1" u="sng" dirty="0">
                <a:latin typeface="+mj-lt"/>
              </a:rPr>
              <a:t>Narrative</a:t>
            </a:r>
          </a:p>
          <a:p>
            <a:pPr>
              <a:defRPr/>
            </a:pPr>
            <a:r>
              <a:rPr lang="en-GB" sz="2200" dirty="0">
                <a:latin typeface="+mj-lt"/>
              </a:rPr>
              <a:t>Learning about the features of a Heroic Pursuit narrative. Then planning and writing a narrative with a Viking theme.</a:t>
            </a:r>
          </a:p>
          <a:p>
            <a:pPr>
              <a:defRPr/>
            </a:pPr>
            <a:r>
              <a:rPr lang="en-GB" sz="2200" b="1" u="sng" dirty="0">
                <a:latin typeface="+mj-lt"/>
              </a:rPr>
              <a:t>Non-Chronological reports</a:t>
            </a:r>
          </a:p>
          <a:p>
            <a:pPr>
              <a:defRPr/>
            </a:pPr>
            <a:r>
              <a:rPr lang="en-GB" sz="2200" dirty="0">
                <a:latin typeface="+mj-lt"/>
              </a:rPr>
              <a:t>Learning about the features of a non-chronological report. Writing informative pages about Planets using commas, conjunctions and writing in paragraphs</a:t>
            </a:r>
          </a:p>
        </p:txBody>
      </p:sp>
      <p:graphicFrame>
        <p:nvGraphicFramePr>
          <p:cNvPr id="2" name="Table 1">
            <a:extLst>
              <a:ext uri="{FF2B5EF4-FFF2-40B4-BE49-F238E27FC236}">
                <a16:creationId xmlns:a16="http://schemas.microsoft.com/office/drawing/2014/main" id="{706CCAF6-10B2-4A61-9913-9DC2921557C9}"/>
              </a:ext>
            </a:extLst>
          </p:cNvPr>
          <p:cNvGraphicFramePr>
            <a:graphicFrameLocks noGrp="1"/>
          </p:cNvGraphicFramePr>
          <p:nvPr/>
        </p:nvGraphicFramePr>
        <p:xfrm>
          <a:off x="-180975" y="9261475"/>
          <a:ext cx="4105275" cy="14224002"/>
        </p:xfrm>
        <a:graphic>
          <a:graphicData uri="http://schemas.openxmlformats.org/drawingml/2006/table">
            <a:tbl>
              <a:tblPr firstRow="1" firstCol="1" bandRow="1">
                <a:tableStyleId>{5C22544A-7EE6-4342-B048-85BDC9FD1C3A}</a:tableStyleId>
              </a:tblPr>
              <a:tblGrid>
                <a:gridCol w="4105275">
                  <a:extLst>
                    <a:ext uri="{9D8B030D-6E8A-4147-A177-3AD203B41FA5}">
                      <a16:colId xmlns:a16="http://schemas.microsoft.com/office/drawing/2014/main" val="20000"/>
                    </a:ext>
                  </a:extLst>
                </a:gridCol>
              </a:tblGrid>
              <a:tr h="864093">
                <a:tc>
                  <a:txBody>
                    <a:bodyPr/>
                    <a:lstStyle/>
                    <a:p>
                      <a:pPr>
                        <a:lnSpc>
                          <a:spcPct val="115000"/>
                        </a:lnSpc>
                        <a:spcAft>
                          <a:spcPts val="0"/>
                        </a:spcAft>
                      </a:pPr>
                      <a:r>
                        <a:rPr lang="en-GB" sz="2400" dirty="0">
                          <a:solidFill>
                            <a:schemeClr val="tx1"/>
                          </a:solidFill>
                          <a:effectLst/>
                          <a:latin typeface="Berlin Sans FB Demi" panose="020E0802020502020306" pitchFamily="34" charset="0"/>
                        </a:rPr>
                        <a:t>Non-fiction </a:t>
                      </a:r>
                    </a:p>
                    <a:p>
                      <a:pPr>
                        <a:lnSpc>
                          <a:spcPct val="115000"/>
                        </a:lnSpc>
                        <a:spcAft>
                          <a:spcPts val="0"/>
                        </a:spcAft>
                      </a:pPr>
                      <a:r>
                        <a:rPr lang="en-GB" sz="2400" dirty="0">
                          <a:solidFill>
                            <a:schemeClr val="tx1"/>
                          </a:solidFill>
                          <a:effectLst/>
                          <a:latin typeface="Berlin Sans FB Demi" panose="020E0802020502020306" pitchFamily="34" charset="0"/>
                        </a:rPr>
                        <a:t>Non-chronological Reports </a:t>
                      </a:r>
                      <a:endParaRPr lang="en-GB" sz="2400" dirty="0">
                        <a:solidFill>
                          <a:schemeClr val="tx1"/>
                        </a:solidFill>
                        <a:effectLst/>
                        <a:latin typeface="Berlin Sans FB Demi" panose="020E0802020502020306" pitchFamily="34" charset="0"/>
                        <a:ea typeface="Calibri"/>
                        <a:cs typeface="Times New Roman"/>
                      </a:endParaRPr>
                    </a:p>
                  </a:txBody>
                  <a:tcPr marL="25474" marR="25474" marT="0" marB="0">
                    <a:solidFill>
                      <a:schemeClr val="bg2">
                        <a:lumMod val="75000"/>
                      </a:schemeClr>
                    </a:solidFill>
                  </a:tcPr>
                </a:tc>
                <a:extLst>
                  <a:ext uri="{0D108BD9-81ED-4DB2-BD59-A6C34878D82A}">
                    <a16:rowId xmlns:a16="http://schemas.microsoft.com/office/drawing/2014/main" val="10000"/>
                  </a:ext>
                </a:extLst>
              </a:tr>
              <a:tr h="2541590">
                <a:tc>
                  <a:txBody>
                    <a:bodyPr/>
                    <a:lstStyle/>
                    <a:p>
                      <a:pPr>
                        <a:lnSpc>
                          <a:spcPct val="115000"/>
                        </a:lnSpc>
                        <a:spcAft>
                          <a:spcPts val="0"/>
                        </a:spcAft>
                      </a:pPr>
                      <a:r>
                        <a:rPr lang="en-GB" sz="1600" dirty="0">
                          <a:solidFill>
                            <a:schemeClr val="tx1"/>
                          </a:solidFill>
                          <a:effectLst/>
                          <a:latin typeface="Berlin Sans FB Demi" panose="020E0802020502020306" pitchFamily="34" charset="0"/>
                        </a:rPr>
                        <a:t>Use example texts about iPads and iPhones to introduce features of non-chronological reports. </a:t>
                      </a:r>
                    </a:p>
                    <a:p>
                      <a:pPr>
                        <a:lnSpc>
                          <a:spcPct val="115000"/>
                        </a:lnSpc>
                        <a:spcAft>
                          <a:spcPts val="0"/>
                        </a:spcAft>
                      </a:pPr>
                      <a:r>
                        <a:rPr lang="en-GB" sz="1600" dirty="0">
                          <a:solidFill>
                            <a:schemeClr val="tx1"/>
                          </a:solidFill>
                          <a:effectLst/>
                          <a:latin typeface="Berlin Sans FB Demi" panose="020E0802020502020306" pitchFamily="34" charset="0"/>
                        </a:rPr>
                        <a:t>Identify key features of the genre.</a:t>
                      </a:r>
                    </a:p>
                    <a:p>
                      <a:pPr>
                        <a:lnSpc>
                          <a:spcPct val="115000"/>
                        </a:lnSpc>
                        <a:spcAft>
                          <a:spcPts val="0"/>
                        </a:spcAft>
                      </a:pPr>
                      <a:r>
                        <a:rPr lang="en-GB" sz="1600" dirty="0">
                          <a:solidFill>
                            <a:schemeClr val="tx1"/>
                          </a:solidFill>
                          <a:effectLst/>
                          <a:latin typeface="Berlin Sans FB Demi" panose="020E0802020502020306" pitchFamily="34" charset="0"/>
                        </a:rPr>
                        <a:t>Use texts to study grammar features-paragraphs, expanded noun phrases, pronouns, embedded clauses. </a:t>
                      </a:r>
                    </a:p>
                    <a:p>
                      <a:pPr>
                        <a:lnSpc>
                          <a:spcPct val="115000"/>
                        </a:lnSpc>
                        <a:spcAft>
                          <a:spcPts val="0"/>
                        </a:spcAft>
                      </a:pPr>
                      <a:r>
                        <a:rPr lang="en-GB" sz="1600" dirty="0">
                          <a:solidFill>
                            <a:schemeClr val="tx1"/>
                          </a:solidFill>
                          <a:effectLst/>
                          <a:latin typeface="Berlin Sans FB Demi" panose="020E0802020502020306" pitchFamily="34" charset="0"/>
                        </a:rPr>
                        <a:t>Children research and create a page for a class book about planets. </a:t>
                      </a:r>
                      <a:endParaRPr lang="en-GB" sz="1600" dirty="0">
                        <a:solidFill>
                          <a:schemeClr val="tx1"/>
                        </a:solidFill>
                        <a:effectLst/>
                        <a:latin typeface="Berlin Sans FB Demi" panose="020E0802020502020306" pitchFamily="34" charset="0"/>
                        <a:ea typeface="Calibri"/>
                        <a:cs typeface="Times New Roman"/>
                      </a:endParaRPr>
                    </a:p>
                  </a:txBody>
                  <a:tcPr marL="25474" marR="25474" marT="0" marB="0">
                    <a:solidFill>
                      <a:schemeClr val="accent2">
                        <a:lumMod val="20000"/>
                        <a:lumOff val="80000"/>
                      </a:schemeClr>
                    </a:solidFill>
                  </a:tcPr>
                </a:tc>
                <a:extLst>
                  <a:ext uri="{0D108BD9-81ED-4DB2-BD59-A6C34878D82A}">
                    <a16:rowId xmlns:a16="http://schemas.microsoft.com/office/drawing/2014/main" val="10001"/>
                  </a:ext>
                </a:extLst>
              </a:tr>
              <a:tr h="1261867">
                <a:tc>
                  <a:txBody>
                    <a:bodyPr/>
                    <a:lstStyle/>
                    <a:p>
                      <a:pPr>
                        <a:lnSpc>
                          <a:spcPct val="115000"/>
                        </a:lnSpc>
                        <a:spcAft>
                          <a:spcPts val="0"/>
                        </a:spcAft>
                      </a:pPr>
                      <a:r>
                        <a:rPr lang="en-GB" sz="2400" dirty="0">
                          <a:solidFill>
                            <a:schemeClr val="tx1"/>
                          </a:solidFill>
                          <a:effectLst/>
                          <a:latin typeface="Berlin Sans FB Demi" panose="020E0802020502020306" pitchFamily="34" charset="0"/>
                        </a:rPr>
                        <a:t>Non-fiction </a:t>
                      </a:r>
                    </a:p>
                    <a:p>
                      <a:pPr>
                        <a:lnSpc>
                          <a:spcPct val="115000"/>
                        </a:lnSpc>
                        <a:spcAft>
                          <a:spcPts val="0"/>
                        </a:spcAft>
                      </a:pPr>
                      <a:r>
                        <a:rPr lang="en-GB" sz="2400" dirty="0">
                          <a:solidFill>
                            <a:schemeClr val="tx1"/>
                          </a:solidFill>
                          <a:effectLst/>
                          <a:latin typeface="Berlin Sans FB Demi" panose="020E0802020502020306" pitchFamily="34" charset="0"/>
                        </a:rPr>
                        <a:t>Biographies and autobiographies</a:t>
                      </a:r>
                      <a:endParaRPr lang="en-GB" sz="2400" dirty="0">
                        <a:solidFill>
                          <a:schemeClr val="tx1"/>
                        </a:solidFill>
                        <a:effectLst/>
                        <a:latin typeface="Berlin Sans FB Demi" panose="020E0802020502020306" pitchFamily="34" charset="0"/>
                        <a:ea typeface="Calibri"/>
                        <a:cs typeface="Times New Roman"/>
                      </a:endParaRPr>
                    </a:p>
                  </a:txBody>
                  <a:tcPr marL="25474" marR="25474" marT="0" marB="0">
                    <a:solidFill>
                      <a:schemeClr val="bg2">
                        <a:lumMod val="75000"/>
                      </a:schemeClr>
                    </a:solidFill>
                  </a:tcPr>
                </a:tc>
                <a:extLst>
                  <a:ext uri="{0D108BD9-81ED-4DB2-BD59-A6C34878D82A}">
                    <a16:rowId xmlns:a16="http://schemas.microsoft.com/office/drawing/2014/main" val="10002"/>
                  </a:ext>
                </a:extLst>
              </a:tr>
              <a:tr h="2076335">
                <a:tc>
                  <a:txBody>
                    <a:bodyPr/>
                    <a:lstStyle/>
                    <a:p>
                      <a:pPr>
                        <a:lnSpc>
                          <a:spcPct val="115000"/>
                        </a:lnSpc>
                        <a:spcAft>
                          <a:spcPts val="0"/>
                        </a:spcAft>
                      </a:pPr>
                      <a:r>
                        <a:rPr lang="en-GB" sz="1600" dirty="0">
                          <a:solidFill>
                            <a:schemeClr val="tx1"/>
                          </a:solidFill>
                          <a:effectLst/>
                          <a:latin typeface="Berlin Sans FB Demi" panose="020E0802020502020306" pitchFamily="34" charset="0"/>
                        </a:rPr>
                        <a:t>Use biographies of Roald Dahl (Boy) and Michael </a:t>
                      </a:r>
                      <a:r>
                        <a:rPr lang="en-GB" sz="1600" dirty="0" err="1">
                          <a:solidFill>
                            <a:schemeClr val="tx1"/>
                          </a:solidFill>
                          <a:effectLst/>
                          <a:latin typeface="Berlin Sans FB Demi" panose="020E0802020502020306" pitchFamily="34" charset="0"/>
                        </a:rPr>
                        <a:t>Morpurgo</a:t>
                      </a:r>
                      <a:r>
                        <a:rPr lang="en-GB" sz="1600" dirty="0">
                          <a:solidFill>
                            <a:schemeClr val="tx1"/>
                          </a:solidFill>
                          <a:effectLst/>
                          <a:latin typeface="Berlin Sans FB Demi" panose="020E0802020502020306" pitchFamily="34" charset="0"/>
                        </a:rPr>
                        <a:t> (Homecoming) and their autobiographical writing to identify features of biographies and autobiographies.</a:t>
                      </a:r>
                    </a:p>
                    <a:p>
                      <a:pPr>
                        <a:lnSpc>
                          <a:spcPct val="115000"/>
                        </a:lnSpc>
                        <a:spcAft>
                          <a:spcPts val="0"/>
                        </a:spcAft>
                      </a:pPr>
                      <a:r>
                        <a:rPr lang="en-GB" sz="1600" dirty="0">
                          <a:solidFill>
                            <a:schemeClr val="tx1"/>
                          </a:solidFill>
                          <a:effectLst/>
                          <a:latin typeface="Berlin Sans FB Demi" panose="020E0802020502020306" pitchFamily="34" charset="0"/>
                        </a:rPr>
                        <a:t>Use the texts to study dialogue, noun phrases and complex sentences. Children write biography about a</a:t>
                      </a:r>
                      <a:r>
                        <a:rPr lang="en-GB" sz="1600" baseline="0" dirty="0">
                          <a:solidFill>
                            <a:schemeClr val="tx1"/>
                          </a:solidFill>
                          <a:effectLst/>
                          <a:latin typeface="Berlin Sans FB Demi" panose="020E0802020502020306" pitchFamily="34" charset="0"/>
                        </a:rPr>
                        <a:t> famous astronaut</a:t>
                      </a:r>
                      <a:r>
                        <a:rPr lang="en-GB" sz="1600" dirty="0">
                          <a:solidFill>
                            <a:schemeClr val="tx1"/>
                          </a:solidFill>
                          <a:effectLst/>
                          <a:latin typeface="Berlin Sans FB Demi" panose="020E0802020502020306" pitchFamily="34" charset="0"/>
                        </a:rPr>
                        <a:t>.</a:t>
                      </a:r>
                      <a:endParaRPr lang="en-GB" sz="1600" dirty="0">
                        <a:solidFill>
                          <a:schemeClr val="tx1"/>
                        </a:solidFill>
                        <a:effectLst/>
                        <a:latin typeface="Berlin Sans FB Demi" panose="020E0802020502020306" pitchFamily="34" charset="0"/>
                        <a:ea typeface="Calibri"/>
                        <a:cs typeface="Times New Roman"/>
                      </a:endParaRPr>
                    </a:p>
                  </a:txBody>
                  <a:tcPr marL="25474" marR="25474" marT="0" marB="0">
                    <a:solidFill>
                      <a:schemeClr val="accent2">
                        <a:lumMod val="20000"/>
                        <a:lumOff val="80000"/>
                      </a:schemeClr>
                    </a:solidFill>
                  </a:tcPr>
                </a:tc>
                <a:extLst>
                  <a:ext uri="{0D108BD9-81ED-4DB2-BD59-A6C34878D82A}">
                    <a16:rowId xmlns:a16="http://schemas.microsoft.com/office/drawing/2014/main" val="10003"/>
                  </a:ext>
                </a:extLst>
              </a:tr>
              <a:tr h="1261867">
                <a:tc>
                  <a:txBody>
                    <a:bodyPr/>
                    <a:lstStyle/>
                    <a:p>
                      <a:pPr>
                        <a:lnSpc>
                          <a:spcPct val="115000"/>
                        </a:lnSpc>
                        <a:spcAft>
                          <a:spcPts val="0"/>
                        </a:spcAft>
                      </a:pPr>
                      <a:r>
                        <a:rPr lang="en-GB" sz="2400" dirty="0">
                          <a:solidFill>
                            <a:schemeClr val="tx1"/>
                          </a:solidFill>
                          <a:effectLst/>
                          <a:latin typeface="Berlin Sans FB Demi" panose="020E0802020502020306" pitchFamily="34" charset="0"/>
                        </a:rPr>
                        <a:t>Non-fiction </a:t>
                      </a:r>
                    </a:p>
                    <a:p>
                      <a:pPr>
                        <a:lnSpc>
                          <a:spcPct val="115000"/>
                        </a:lnSpc>
                        <a:spcAft>
                          <a:spcPts val="0"/>
                        </a:spcAft>
                      </a:pPr>
                      <a:r>
                        <a:rPr lang="en-GB" sz="2400" dirty="0">
                          <a:solidFill>
                            <a:schemeClr val="tx1"/>
                          </a:solidFill>
                          <a:effectLst/>
                          <a:latin typeface="Berlin Sans FB Demi" panose="020E0802020502020306" pitchFamily="34" charset="0"/>
                        </a:rPr>
                        <a:t>Reports and Journalistic Writing</a:t>
                      </a:r>
                      <a:endParaRPr lang="en-GB" sz="2400" dirty="0">
                        <a:solidFill>
                          <a:schemeClr val="tx1"/>
                        </a:solidFill>
                        <a:effectLst/>
                        <a:latin typeface="Berlin Sans FB Demi" panose="020E0802020502020306" pitchFamily="34" charset="0"/>
                        <a:ea typeface="Calibri"/>
                        <a:cs typeface="Times New Roman"/>
                      </a:endParaRPr>
                    </a:p>
                  </a:txBody>
                  <a:tcPr marL="25474" marR="25474" marT="0" marB="0">
                    <a:solidFill>
                      <a:schemeClr val="bg2">
                        <a:lumMod val="75000"/>
                      </a:schemeClr>
                    </a:solidFill>
                  </a:tcPr>
                </a:tc>
                <a:extLst>
                  <a:ext uri="{0D108BD9-81ED-4DB2-BD59-A6C34878D82A}">
                    <a16:rowId xmlns:a16="http://schemas.microsoft.com/office/drawing/2014/main" val="10004"/>
                  </a:ext>
                </a:extLst>
              </a:tr>
              <a:tr h="2795406">
                <a:tc>
                  <a:txBody>
                    <a:bodyPr/>
                    <a:lstStyle/>
                    <a:p>
                      <a:pPr>
                        <a:lnSpc>
                          <a:spcPct val="115000"/>
                        </a:lnSpc>
                        <a:spcAft>
                          <a:spcPts val="0"/>
                        </a:spcAft>
                      </a:pPr>
                      <a:r>
                        <a:rPr lang="en-GB" sz="1600" dirty="0">
                          <a:solidFill>
                            <a:schemeClr val="tx1"/>
                          </a:solidFill>
                          <a:effectLst/>
                          <a:latin typeface="Berlin Sans FB Demi" panose="020E0802020502020306" pitchFamily="34" charset="0"/>
                        </a:rPr>
                        <a:t>Look at real examples of newspaper reports on Moon landing.</a:t>
                      </a:r>
                    </a:p>
                    <a:p>
                      <a:pPr>
                        <a:lnSpc>
                          <a:spcPct val="115000"/>
                        </a:lnSpc>
                        <a:spcAft>
                          <a:spcPts val="0"/>
                        </a:spcAft>
                      </a:pPr>
                      <a:r>
                        <a:rPr lang="en-GB" sz="1600" dirty="0">
                          <a:solidFill>
                            <a:schemeClr val="tx1"/>
                          </a:solidFill>
                          <a:effectLst/>
                          <a:latin typeface="Berlin Sans FB Demi" panose="020E0802020502020306" pitchFamily="34" charset="0"/>
                        </a:rPr>
                        <a:t>Look at different ways of writing speech – play scripts, speech bubbles, direct and reported speech. Compare formal and informal writing including use of passive voice. </a:t>
                      </a:r>
                      <a:r>
                        <a:rPr lang="en-GB" sz="1400" b="0" i="0" kern="1200" dirty="0">
                          <a:solidFill>
                            <a:schemeClr val="tx1"/>
                          </a:solidFill>
                          <a:effectLst/>
                          <a:latin typeface="Berlin Sans FB" panose="020E0602020502020306" pitchFamily="34" charset="0"/>
                          <a:ea typeface="+mn-ea"/>
                          <a:cs typeface="+mn-cs"/>
                        </a:rPr>
                        <a:t>e.g. it was launched as opposed to the active form they</a:t>
                      </a:r>
                      <a:r>
                        <a:rPr lang="en-GB" sz="1400" b="0" i="0" kern="1200" baseline="0" dirty="0">
                          <a:solidFill>
                            <a:schemeClr val="tx1"/>
                          </a:solidFill>
                          <a:effectLst/>
                          <a:latin typeface="Berlin Sans FB" panose="020E0602020502020306" pitchFamily="34" charset="0"/>
                          <a:ea typeface="+mn-ea"/>
                          <a:cs typeface="+mn-cs"/>
                        </a:rPr>
                        <a:t> launched it </a:t>
                      </a:r>
                      <a:r>
                        <a:rPr lang="en-GB" sz="1400" b="0" i="0" kern="1200" dirty="0">
                          <a:solidFill>
                            <a:schemeClr val="tx1"/>
                          </a:solidFill>
                          <a:effectLst/>
                          <a:latin typeface="Berlin Sans FB" panose="020E0602020502020306" pitchFamily="34" charset="0"/>
                          <a:ea typeface="+mn-ea"/>
                          <a:cs typeface="+mn-cs"/>
                        </a:rPr>
                        <a:t>).</a:t>
                      </a:r>
                      <a:endParaRPr lang="en-GB" sz="1400" i="0" dirty="0">
                        <a:solidFill>
                          <a:schemeClr val="tx1"/>
                        </a:solidFill>
                        <a:effectLst/>
                        <a:latin typeface="Berlin Sans FB" panose="020E0602020502020306" pitchFamily="34" charset="0"/>
                      </a:endParaRPr>
                    </a:p>
                    <a:p>
                      <a:pPr>
                        <a:lnSpc>
                          <a:spcPct val="115000"/>
                        </a:lnSpc>
                        <a:spcAft>
                          <a:spcPts val="0"/>
                        </a:spcAft>
                      </a:pPr>
                      <a:r>
                        <a:rPr lang="en-GB" sz="1600" dirty="0">
                          <a:solidFill>
                            <a:schemeClr val="tx1"/>
                          </a:solidFill>
                          <a:effectLst/>
                          <a:latin typeface="Berlin Sans FB Demi" panose="020E0802020502020306" pitchFamily="34" charset="0"/>
                        </a:rPr>
                        <a:t>Children write newspaper reports about the Moon landing.</a:t>
                      </a:r>
                      <a:endParaRPr lang="en-GB" sz="1600" dirty="0">
                        <a:solidFill>
                          <a:schemeClr val="tx1"/>
                        </a:solidFill>
                        <a:effectLst/>
                        <a:latin typeface="Berlin Sans FB Demi" panose="020E0802020502020306" pitchFamily="34" charset="0"/>
                        <a:ea typeface="Calibri"/>
                        <a:cs typeface="Times New Roman"/>
                      </a:endParaRPr>
                    </a:p>
                  </a:txBody>
                  <a:tcPr marL="25474" marR="25474" marT="0" marB="0">
                    <a:solidFill>
                      <a:schemeClr val="accent2">
                        <a:lumMod val="20000"/>
                        <a:lumOff val="80000"/>
                      </a:schemeClr>
                    </a:solidFill>
                  </a:tcPr>
                </a:tc>
                <a:extLst>
                  <a:ext uri="{0D108BD9-81ED-4DB2-BD59-A6C34878D82A}">
                    <a16:rowId xmlns:a16="http://schemas.microsoft.com/office/drawing/2014/main" val="10005"/>
                  </a:ext>
                </a:extLst>
              </a:tr>
              <a:tr h="841245">
                <a:tc>
                  <a:txBody>
                    <a:bodyPr/>
                    <a:lstStyle/>
                    <a:p>
                      <a:pPr>
                        <a:lnSpc>
                          <a:spcPct val="115000"/>
                        </a:lnSpc>
                        <a:spcAft>
                          <a:spcPts val="0"/>
                        </a:spcAft>
                      </a:pPr>
                      <a:r>
                        <a:rPr lang="en-GB" sz="2400" dirty="0">
                          <a:solidFill>
                            <a:schemeClr val="tx1"/>
                          </a:solidFill>
                          <a:effectLst/>
                          <a:latin typeface="Berlin Sans FB Demi" panose="020E0802020502020306" pitchFamily="34" charset="0"/>
                        </a:rPr>
                        <a:t>Fiction </a:t>
                      </a:r>
                    </a:p>
                    <a:p>
                      <a:pPr>
                        <a:lnSpc>
                          <a:spcPct val="115000"/>
                        </a:lnSpc>
                        <a:spcAft>
                          <a:spcPts val="0"/>
                        </a:spcAft>
                      </a:pPr>
                      <a:r>
                        <a:rPr lang="en-GB" sz="2400" dirty="0">
                          <a:solidFill>
                            <a:schemeClr val="tx1"/>
                          </a:solidFill>
                          <a:effectLst/>
                          <a:latin typeface="Berlin Sans FB Demi" panose="020E0802020502020306" pitchFamily="34" charset="0"/>
                        </a:rPr>
                        <a:t>Science fiction</a:t>
                      </a:r>
                      <a:endParaRPr lang="en-GB" sz="2400" dirty="0">
                        <a:solidFill>
                          <a:schemeClr val="tx1"/>
                        </a:solidFill>
                        <a:effectLst/>
                        <a:latin typeface="Berlin Sans FB Demi" panose="020E0802020502020306" pitchFamily="34" charset="0"/>
                        <a:ea typeface="Calibri"/>
                        <a:cs typeface="Times New Roman"/>
                      </a:endParaRPr>
                    </a:p>
                  </a:txBody>
                  <a:tcPr marL="25474" marR="25474" marT="0" marB="0">
                    <a:solidFill>
                      <a:schemeClr val="bg2">
                        <a:lumMod val="75000"/>
                      </a:schemeClr>
                    </a:solidFill>
                  </a:tcPr>
                </a:tc>
                <a:extLst>
                  <a:ext uri="{0D108BD9-81ED-4DB2-BD59-A6C34878D82A}">
                    <a16:rowId xmlns:a16="http://schemas.microsoft.com/office/drawing/2014/main" val="10006"/>
                  </a:ext>
                </a:extLst>
              </a:tr>
              <a:tr h="2581599">
                <a:tc>
                  <a:txBody>
                    <a:bodyPr/>
                    <a:lstStyle/>
                    <a:p>
                      <a:pPr>
                        <a:lnSpc>
                          <a:spcPct val="115000"/>
                        </a:lnSpc>
                        <a:spcAft>
                          <a:spcPts val="0"/>
                        </a:spcAft>
                      </a:pPr>
                      <a:r>
                        <a:rPr lang="en-GB" sz="1600" dirty="0">
                          <a:solidFill>
                            <a:schemeClr val="tx1"/>
                          </a:solidFill>
                          <a:effectLst/>
                          <a:latin typeface="Berlin Sans FB Demi" panose="020E0802020502020306" pitchFamily="34" charset="0"/>
                        </a:rPr>
                        <a:t>COSMIC– science fiction Tales from Outer Suburbia by Shaun Tan, Templar Publishing. Children read and analyse a selection of short stories from Tales of Outer Suburbia by Shaun Tan. </a:t>
                      </a:r>
                    </a:p>
                    <a:p>
                      <a:pPr>
                        <a:lnSpc>
                          <a:spcPct val="115000"/>
                        </a:lnSpc>
                        <a:spcAft>
                          <a:spcPts val="0"/>
                        </a:spcAft>
                      </a:pPr>
                      <a:r>
                        <a:rPr lang="en-GB" sz="1600" dirty="0">
                          <a:solidFill>
                            <a:schemeClr val="tx1"/>
                          </a:solidFill>
                          <a:effectLst/>
                          <a:latin typeface="Berlin Sans FB Demi" panose="020E0802020502020306" pitchFamily="34" charset="0"/>
                        </a:rPr>
                        <a:t>They explore the structure of short stories and the use of modal verbs and dialogue. Children write a drama based on one they have heard and then a new story .</a:t>
                      </a:r>
                      <a:endParaRPr lang="en-GB" sz="1600" dirty="0">
                        <a:solidFill>
                          <a:schemeClr val="tx1"/>
                        </a:solidFill>
                        <a:effectLst/>
                        <a:latin typeface="Berlin Sans FB Demi" panose="020E0802020502020306" pitchFamily="34" charset="0"/>
                        <a:ea typeface="Calibri"/>
                        <a:cs typeface="Times New Roman"/>
                      </a:endParaRPr>
                    </a:p>
                  </a:txBody>
                  <a:tcPr marL="25474" marR="25474" marT="0" marB="0">
                    <a:solidFill>
                      <a:schemeClr val="accent2">
                        <a:lumMod val="20000"/>
                        <a:lumOff val="80000"/>
                      </a:schemeClr>
                    </a:solidFill>
                  </a:tcPr>
                </a:tc>
                <a:extLst>
                  <a:ext uri="{0D108BD9-81ED-4DB2-BD59-A6C34878D82A}">
                    <a16:rowId xmlns:a16="http://schemas.microsoft.com/office/drawing/2014/main" val="10007"/>
                  </a:ext>
                </a:extLst>
              </a:tr>
            </a:tbl>
          </a:graphicData>
        </a:graphic>
      </p:graphicFrame>
    </p:spTree>
  </p:cSld>
  <p:clrMapOvr>
    <a:masterClrMapping/>
  </p:clrMapOvr>
  <p:transition advTm="2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499"/>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888FFDF-7294-46FD-89B4-C22DEE04DA6B}"/>
              </a:ext>
            </a:extLst>
          </p:cNvPr>
          <p:cNvSpPr txBox="1"/>
          <p:nvPr/>
        </p:nvSpPr>
        <p:spPr>
          <a:xfrm>
            <a:off x="323850" y="479425"/>
            <a:ext cx="8496300" cy="6048375"/>
          </a:xfrm>
          <a:prstGeom prst="rect">
            <a:avLst/>
          </a:prstGeom>
          <a:solidFill>
            <a:schemeClr val="accent1">
              <a:lumMod val="20000"/>
              <a:lumOff val="80000"/>
            </a:schemeClr>
          </a:solidFill>
        </p:spPr>
        <p:txBody>
          <a:bodyPr>
            <a:spAutoFit/>
          </a:bodyPr>
          <a:lstStyle/>
          <a:p>
            <a:pPr>
              <a:defRPr/>
            </a:pPr>
            <a:r>
              <a:rPr lang="en-GB" sz="2700" b="1" u="sng" dirty="0">
                <a:latin typeface="+mj-lt"/>
              </a:rPr>
              <a:t>Writing expectations for Year 5</a:t>
            </a:r>
          </a:p>
          <a:p>
            <a:pPr marL="342900" indent="-342900">
              <a:buFont typeface="Arial" panose="020B0604020202020204" pitchFamily="34" charset="0"/>
              <a:buChar char="•"/>
              <a:defRPr/>
            </a:pPr>
            <a:r>
              <a:rPr lang="en-GB" sz="2400" dirty="0">
                <a:latin typeface="+mj-lt"/>
              </a:rPr>
              <a:t>Use paragraphs to organise ideas</a:t>
            </a:r>
          </a:p>
          <a:p>
            <a:pPr marL="342900" indent="-342900">
              <a:buFont typeface="Arial" panose="020B0604020202020204" pitchFamily="34" charset="0"/>
              <a:buChar char="•"/>
              <a:defRPr/>
            </a:pPr>
            <a:r>
              <a:rPr lang="en-GB" sz="2400" dirty="0">
                <a:latin typeface="+mj-lt"/>
              </a:rPr>
              <a:t>Use a range of sentence types (simple, compound, complex)</a:t>
            </a:r>
          </a:p>
          <a:p>
            <a:pPr marL="342900" indent="-342900">
              <a:buFont typeface="Arial" panose="020B0604020202020204" pitchFamily="34" charset="0"/>
              <a:buChar char="•"/>
              <a:defRPr/>
            </a:pPr>
            <a:r>
              <a:rPr lang="en-GB" sz="2400" dirty="0">
                <a:latin typeface="+mj-lt"/>
              </a:rPr>
              <a:t>Use adverbs, prepositional phrases and expanded noun phrases</a:t>
            </a:r>
          </a:p>
          <a:p>
            <a:pPr marL="342900" indent="-342900">
              <a:buFont typeface="Arial" panose="020B0604020202020204" pitchFamily="34" charset="0"/>
              <a:buChar char="•"/>
              <a:defRPr/>
            </a:pPr>
            <a:r>
              <a:rPr lang="en-GB" sz="2400" dirty="0">
                <a:latin typeface="+mj-lt"/>
              </a:rPr>
              <a:t>Use relative clauses (embedded clauses)</a:t>
            </a:r>
          </a:p>
          <a:p>
            <a:pPr marL="342900" indent="-342900">
              <a:buFont typeface="Arial" panose="020B0604020202020204" pitchFamily="34" charset="0"/>
              <a:buChar char="•"/>
              <a:defRPr/>
            </a:pPr>
            <a:r>
              <a:rPr lang="en-GB" sz="2400" dirty="0">
                <a:latin typeface="+mj-lt"/>
              </a:rPr>
              <a:t>Punctuation </a:t>
            </a:r>
          </a:p>
          <a:p>
            <a:pPr marL="1257300" lvl="2" indent="-342900">
              <a:buFont typeface="Wingdings" panose="05000000000000000000" pitchFamily="2" charset="2"/>
              <a:buChar char="ü"/>
              <a:defRPr/>
            </a:pPr>
            <a:r>
              <a:rPr lang="en-GB" sz="2400" dirty="0">
                <a:latin typeface="+mj-lt"/>
              </a:rPr>
              <a:t>capital letters, full stops, question marks, exclamation marks, commas for lists and apostrophes for contractions</a:t>
            </a:r>
          </a:p>
          <a:p>
            <a:pPr marL="1257300" lvl="2" indent="-342900">
              <a:buFont typeface="Wingdings" panose="05000000000000000000" pitchFamily="2" charset="2"/>
              <a:buChar char="ü"/>
              <a:defRPr/>
            </a:pPr>
            <a:r>
              <a:rPr lang="en-GB" sz="2400" dirty="0">
                <a:latin typeface="+mj-lt"/>
              </a:rPr>
              <a:t>inverted commas for speech</a:t>
            </a:r>
          </a:p>
          <a:p>
            <a:pPr marL="1257300" lvl="2" indent="-342900">
              <a:buFont typeface="Wingdings" panose="05000000000000000000" pitchFamily="2" charset="2"/>
              <a:buChar char="ü"/>
              <a:defRPr/>
            </a:pPr>
            <a:r>
              <a:rPr lang="en-GB" sz="2400" dirty="0">
                <a:latin typeface="+mj-lt"/>
              </a:rPr>
              <a:t>brackets, dashes or commas to indicate additional information</a:t>
            </a:r>
          </a:p>
          <a:p>
            <a:pPr marL="342900" indent="-342900">
              <a:buFont typeface="Arial" panose="020B0604020202020204" pitchFamily="34" charset="0"/>
              <a:buChar char="•"/>
              <a:defRPr/>
            </a:pPr>
            <a:r>
              <a:rPr lang="en-GB" sz="2400" dirty="0">
                <a:latin typeface="+mj-lt"/>
              </a:rPr>
              <a:t>Plan, draft and re-draft</a:t>
            </a:r>
          </a:p>
          <a:p>
            <a:pPr marL="342900" indent="-342900">
              <a:buFont typeface="Arial" panose="020B0604020202020204" pitchFamily="34" charset="0"/>
              <a:buChar char="•"/>
              <a:defRPr/>
            </a:pPr>
            <a:r>
              <a:rPr lang="en-GB" sz="2400" dirty="0">
                <a:latin typeface="+mj-lt"/>
              </a:rPr>
              <a:t>Choose own genre to represent information in Topic, RE or Science</a:t>
            </a:r>
          </a:p>
        </p:txBody>
      </p:sp>
    </p:spTree>
  </p:cSld>
  <p:clrMapOvr>
    <a:masterClrMapping/>
  </p:clrMapOvr>
  <p:transition advTm="20000"/>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4F964719-FD92-42B3-B98C-8AB7E509CFB8}"/>
              </a:ext>
            </a:extLst>
          </p:cNvPr>
          <p:cNvSpPr>
            <a:spLocks noGrp="1"/>
          </p:cNvSpPr>
          <p:nvPr>
            <p:ph type="title"/>
          </p:nvPr>
        </p:nvSpPr>
        <p:spPr>
          <a:xfrm>
            <a:off x="611560" y="307974"/>
            <a:ext cx="7521575" cy="549275"/>
          </a:xfrm>
        </p:spPr>
        <p:txBody>
          <a:bodyPr/>
          <a:lstStyle/>
          <a:p>
            <a:pPr eaLnBrk="1" fontAlgn="auto" hangingPunct="1">
              <a:spcAft>
                <a:spcPts val="0"/>
              </a:spcAft>
              <a:defRPr/>
            </a:pPr>
            <a:r>
              <a:rPr lang="en-GB" altLang="en-US" sz="3200" b="1" u="sng" cap="none" dirty="0"/>
              <a:t>Spelling expectations for year 5:</a:t>
            </a:r>
          </a:p>
        </p:txBody>
      </p:sp>
      <p:sp>
        <p:nvSpPr>
          <p:cNvPr id="13315" name="Content Placeholder 2">
            <a:extLst>
              <a:ext uri="{FF2B5EF4-FFF2-40B4-BE49-F238E27FC236}">
                <a16:creationId xmlns:a16="http://schemas.microsoft.com/office/drawing/2014/main" id="{6AA9FD9C-3E99-4A1C-89C7-4BF8BE0E38CC}"/>
              </a:ext>
            </a:extLst>
          </p:cNvPr>
          <p:cNvSpPr>
            <a:spLocks noGrp="1"/>
          </p:cNvSpPr>
          <p:nvPr>
            <p:ph idx="1"/>
          </p:nvPr>
        </p:nvSpPr>
        <p:spPr>
          <a:xfrm>
            <a:off x="287337" y="1124744"/>
            <a:ext cx="8569325" cy="5349875"/>
          </a:xfrm>
          <a:solidFill>
            <a:schemeClr val="accent1">
              <a:lumMod val="20000"/>
              <a:lumOff val="80000"/>
            </a:schemeClr>
          </a:solidFill>
        </p:spPr>
        <p:txBody>
          <a:bodyPr rtlCol="0">
            <a:normAutofit fontScale="77500" lnSpcReduction="20000"/>
          </a:bodyPr>
          <a:lstStyle/>
          <a:p>
            <a:pPr eaLnBrk="1" fontAlgn="auto" hangingPunct="1">
              <a:spcAft>
                <a:spcPts val="0"/>
              </a:spcAft>
              <a:buFont typeface="Arial" panose="020B0604020202020204" pitchFamily="34" charset="0"/>
              <a:buChar char="•"/>
              <a:defRPr/>
            </a:pPr>
            <a:r>
              <a:rPr lang="en-GB" altLang="en-US" sz="2800" b="0" dirty="0">
                <a:latin typeface="+mj-lt"/>
              </a:rPr>
              <a:t>Learn and use the Statutory Year 5/6 spellings.</a:t>
            </a:r>
          </a:p>
          <a:p>
            <a:pPr eaLnBrk="1" fontAlgn="auto" hangingPunct="1">
              <a:spcAft>
                <a:spcPts val="0"/>
              </a:spcAft>
              <a:buFont typeface="Arial" panose="020B0604020202020204" pitchFamily="34" charset="0"/>
              <a:buChar char="•"/>
              <a:defRPr/>
            </a:pPr>
            <a:r>
              <a:rPr lang="en-GB" altLang="en-US" sz="2800" b="0" dirty="0">
                <a:latin typeface="+mj-lt"/>
              </a:rPr>
              <a:t>We learn new spelling rules over a week in our Active Spelling lessons.</a:t>
            </a:r>
          </a:p>
          <a:p>
            <a:pPr eaLnBrk="1" fontAlgn="auto" hangingPunct="1">
              <a:spcAft>
                <a:spcPts val="0"/>
              </a:spcAft>
              <a:buFont typeface="Arial" panose="020B0604020202020204" pitchFamily="34" charset="0"/>
              <a:buChar char="•"/>
              <a:defRPr/>
            </a:pPr>
            <a:r>
              <a:rPr lang="en-GB" altLang="en-US" sz="2800" b="0" dirty="0">
                <a:latin typeface="+mj-lt"/>
              </a:rPr>
              <a:t>Use further prefixes and suffixes and understand the guidance for adding them</a:t>
            </a:r>
          </a:p>
          <a:p>
            <a:pPr eaLnBrk="1" fontAlgn="auto" hangingPunct="1">
              <a:spcAft>
                <a:spcPts val="0"/>
              </a:spcAft>
              <a:buFont typeface="Arial" panose="020B0604020202020204" pitchFamily="34" charset="0"/>
              <a:buChar char="•"/>
              <a:defRPr/>
            </a:pPr>
            <a:r>
              <a:rPr lang="en-GB" altLang="en-US" sz="2800" b="0" dirty="0">
                <a:latin typeface="+mj-lt"/>
              </a:rPr>
              <a:t>Spell some words with ‘silent’ letters (ex. knight, psalm, solemn)</a:t>
            </a:r>
          </a:p>
          <a:p>
            <a:pPr eaLnBrk="1" fontAlgn="auto" hangingPunct="1">
              <a:spcAft>
                <a:spcPts val="0"/>
              </a:spcAft>
              <a:buFont typeface="Arial" panose="020B0604020202020204" pitchFamily="34" charset="0"/>
              <a:buChar char="•"/>
              <a:defRPr/>
            </a:pPr>
            <a:r>
              <a:rPr lang="en-GB" altLang="en-US" sz="2800" b="0" dirty="0">
                <a:latin typeface="+mj-lt"/>
              </a:rPr>
              <a:t>Continue to distinguish between homophones (new &amp; knew) and other words which are often  confused</a:t>
            </a:r>
          </a:p>
          <a:p>
            <a:pPr eaLnBrk="1" fontAlgn="auto" hangingPunct="1">
              <a:spcAft>
                <a:spcPts val="0"/>
              </a:spcAft>
              <a:buFont typeface="Arial" panose="020B0604020202020204" pitchFamily="34" charset="0"/>
              <a:buChar char="•"/>
              <a:defRPr/>
            </a:pPr>
            <a:r>
              <a:rPr lang="en-GB" altLang="en-US" sz="2800" b="0" dirty="0">
                <a:latin typeface="+mj-lt"/>
              </a:rPr>
              <a:t>Use knowledge of morphology (how words are formed) &amp; etymology (origin of the word) in spelling; understand that the spelling of some words needs to be learnt specifically </a:t>
            </a:r>
          </a:p>
          <a:p>
            <a:pPr eaLnBrk="1" fontAlgn="auto" hangingPunct="1">
              <a:spcAft>
                <a:spcPts val="0"/>
              </a:spcAft>
              <a:buFont typeface="Arial" panose="020B0604020202020204" pitchFamily="34" charset="0"/>
              <a:buChar char="•"/>
              <a:defRPr/>
            </a:pPr>
            <a:r>
              <a:rPr lang="en-GB" altLang="en-US" sz="2800" b="0" dirty="0">
                <a:latin typeface="+mj-lt"/>
              </a:rPr>
              <a:t>Use dictionaries to check the spelling and meaning of words</a:t>
            </a:r>
          </a:p>
          <a:p>
            <a:pPr eaLnBrk="1" fontAlgn="auto" hangingPunct="1">
              <a:spcAft>
                <a:spcPts val="0"/>
              </a:spcAft>
              <a:buFont typeface="Arial" panose="020B0604020202020204" pitchFamily="34" charset="0"/>
              <a:buChar char="•"/>
              <a:defRPr/>
            </a:pPr>
            <a:r>
              <a:rPr lang="en-GB" altLang="en-US" sz="2800" b="0" dirty="0">
                <a:latin typeface="+mj-lt"/>
              </a:rPr>
              <a:t>Use the first three or four letters of a word to check spelling, meaning or both of these in a dictionary</a:t>
            </a:r>
          </a:p>
          <a:p>
            <a:pPr eaLnBrk="1" fontAlgn="auto" hangingPunct="1">
              <a:spcAft>
                <a:spcPts val="0"/>
              </a:spcAft>
              <a:buFont typeface="Arial" panose="020B0604020202020204" pitchFamily="34" charset="0"/>
              <a:buChar char="•"/>
              <a:defRPr/>
            </a:pPr>
            <a:r>
              <a:rPr lang="en-GB" altLang="en-US" sz="2800" b="0" dirty="0">
                <a:latin typeface="+mj-lt"/>
              </a:rPr>
              <a:t>Use a thesaurus</a:t>
            </a:r>
          </a:p>
          <a:p>
            <a:pPr eaLnBrk="1" fontAlgn="auto" hangingPunct="1">
              <a:spcAft>
                <a:spcPts val="0"/>
              </a:spcAft>
              <a:defRPr/>
            </a:pPr>
            <a:endParaRPr lang="en-GB" altLang="en-US" dirty="0"/>
          </a:p>
        </p:txBody>
      </p:sp>
    </p:spTree>
  </p:cSld>
  <p:clrMapOvr>
    <a:masterClrMapping/>
  </p:clrMapOvr>
  <p:transition advTm="20000"/>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36C2175-4267-45CB-82C2-0B71A4CE479F}"/>
              </a:ext>
            </a:extLst>
          </p:cNvPr>
          <p:cNvSpPr txBox="1"/>
          <p:nvPr/>
        </p:nvSpPr>
        <p:spPr>
          <a:xfrm>
            <a:off x="323850" y="476250"/>
            <a:ext cx="8208963" cy="954088"/>
          </a:xfrm>
          <a:prstGeom prst="rect">
            <a:avLst/>
          </a:prstGeom>
          <a:noFill/>
        </p:spPr>
        <p:txBody>
          <a:bodyPr>
            <a:spAutoFit/>
          </a:bodyPr>
          <a:lstStyle/>
          <a:p>
            <a:pPr>
              <a:defRPr/>
            </a:pPr>
            <a:endParaRPr lang="en-GB" sz="2800" b="1" dirty="0">
              <a:latin typeface="+mn-lt"/>
            </a:endParaRPr>
          </a:p>
          <a:p>
            <a:pPr>
              <a:defRPr/>
            </a:pPr>
            <a:endParaRPr lang="en-GB" sz="2800" b="1" dirty="0">
              <a:latin typeface="+mn-lt"/>
            </a:endParaRPr>
          </a:p>
        </p:txBody>
      </p:sp>
      <p:sp>
        <p:nvSpPr>
          <p:cNvPr id="4" name="Rectangle 3">
            <a:extLst>
              <a:ext uri="{FF2B5EF4-FFF2-40B4-BE49-F238E27FC236}">
                <a16:creationId xmlns:a16="http://schemas.microsoft.com/office/drawing/2014/main" id="{1A38134E-B61D-430F-BDD5-FF8E35EEE691}"/>
              </a:ext>
            </a:extLst>
          </p:cNvPr>
          <p:cNvSpPr/>
          <p:nvPr/>
        </p:nvSpPr>
        <p:spPr>
          <a:xfrm>
            <a:off x="323850" y="188640"/>
            <a:ext cx="8496300" cy="6309420"/>
          </a:xfrm>
          <a:prstGeom prst="rect">
            <a:avLst/>
          </a:prstGeom>
          <a:solidFill>
            <a:schemeClr val="accent1">
              <a:lumMod val="20000"/>
              <a:lumOff val="80000"/>
            </a:schemeClr>
          </a:solidFill>
        </p:spPr>
        <p:txBody>
          <a:bodyPr wrap="square">
            <a:spAutoFit/>
          </a:bodyPr>
          <a:lstStyle/>
          <a:p>
            <a:pPr>
              <a:defRPr/>
            </a:pPr>
            <a:r>
              <a:rPr lang="en-GB" sz="2800" b="1" dirty="0">
                <a:solidFill>
                  <a:srgbClr val="00B050"/>
                </a:solidFill>
                <a:latin typeface="+mj-lt"/>
              </a:rPr>
              <a:t>Term 1 </a:t>
            </a:r>
            <a:r>
              <a:rPr lang="en-GB" sz="2800" b="1" dirty="0">
                <a:latin typeface="+mj-lt"/>
              </a:rPr>
              <a:t>Where the Viking raiders, traders or   </a:t>
            </a:r>
          </a:p>
          <a:p>
            <a:pPr>
              <a:defRPr/>
            </a:pPr>
            <a:r>
              <a:rPr lang="en-GB" sz="2800" b="1" dirty="0">
                <a:latin typeface="+mj-lt"/>
              </a:rPr>
              <a:t>             something else? </a:t>
            </a:r>
          </a:p>
          <a:p>
            <a:pPr>
              <a:defRPr/>
            </a:pPr>
            <a:r>
              <a:rPr lang="en-GB" sz="2800" b="1" dirty="0">
                <a:latin typeface="+mj-lt"/>
              </a:rPr>
              <a:t>             (History)</a:t>
            </a:r>
          </a:p>
          <a:p>
            <a:pPr>
              <a:defRPr/>
            </a:pPr>
            <a:r>
              <a:rPr lang="en-GB" sz="2800" b="1" dirty="0">
                <a:solidFill>
                  <a:srgbClr val="00B050"/>
                </a:solidFill>
                <a:latin typeface="+mj-lt"/>
              </a:rPr>
              <a:t>Term 2</a:t>
            </a:r>
            <a:r>
              <a:rPr lang="en-GB" sz="2800" b="1" dirty="0">
                <a:latin typeface="+mj-lt"/>
              </a:rPr>
              <a:t> What is life like in the Alps? </a:t>
            </a:r>
          </a:p>
          <a:p>
            <a:pPr>
              <a:defRPr/>
            </a:pPr>
            <a:r>
              <a:rPr lang="en-GB" sz="2800" b="1" dirty="0">
                <a:latin typeface="+mj-lt"/>
              </a:rPr>
              <a:t>             (Geography)	</a:t>
            </a:r>
          </a:p>
          <a:p>
            <a:pPr>
              <a:defRPr/>
            </a:pPr>
            <a:r>
              <a:rPr lang="en-GB" sz="2800" b="1" dirty="0">
                <a:solidFill>
                  <a:srgbClr val="00B050"/>
                </a:solidFill>
                <a:latin typeface="+mj-lt"/>
              </a:rPr>
              <a:t>Term 3 </a:t>
            </a:r>
            <a:r>
              <a:rPr lang="en-GB" sz="2800" b="1" dirty="0">
                <a:latin typeface="+mj-lt"/>
              </a:rPr>
              <a:t>What was life like in Tudor England?</a:t>
            </a:r>
          </a:p>
          <a:p>
            <a:pPr>
              <a:defRPr/>
            </a:pPr>
            <a:r>
              <a:rPr lang="en-GB" sz="2800" b="1" dirty="0">
                <a:latin typeface="+mj-lt"/>
              </a:rPr>
              <a:t>             (History)</a:t>
            </a:r>
          </a:p>
          <a:p>
            <a:pPr>
              <a:defRPr/>
            </a:pPr>
            <a:r>
              <a:rPr lang="en-GB" sz="2800" dirty="0">
                <a:solidFill>
                  <a:srgbClr val="00B050"/>
                </a:solidFill>
                <a:latin typeface="+mj-lt"/>
              </a:rPr>
              <a:t>Term 4 </a:t>
            </a:r>
            <a:r>
              <a:rPr lang="en-GB" sz="2800" b="1" dirty="0">
                <a:latin typeface="+mj-lt"/>
              </a:rPr>
              <a:t>Why do oceans matter? </a:t>
            </a:r>
          </a:p>
          <a:p>
            <a:pPr>
              <a:defRPr/>
            </a:pPr>
            <a:r>
              <a:rPr lang="en-GB" sz="2800" b="1" dirty="0">
                <a:latin typeface="+mj-lt"/>
              </a:rPr>
              <a:t>              (Geography)</a:t>
            </a:r>
            <a:endParaRPr lang="en-GB" sz="2800" dirty="0">
              <a:latin typeface="+mj-lt"/>
            </a:endParaRPr>
          </a:p>
          <a:p>
            <a:pPr>
              <a:defRPr/>
            </a:pPr>
            <a:r>
              <a:rPr lang="en-GB" sz="2800" b="1" dirty="0">
                <a:solidFill>
                  <a:srgbClr val="00B050"/>
                </a:solidFill>
                <a:latin typeface="+mj-lt"/>
              </a:rPr>
              <a:t>Term 5 </a:t>
            </a:r>
            <a:r>
              <a:rPr lang="en-GB" sz="2800" b="1" dirty="0"/>
              <a:t>What did the Greeks ever do for us? </a:t>
            </a:r>
          </a:p>
          <a:p>
            <a:pPr>
              <a:defRPr/>
            </a:pPr>
            <a:r>
              <a:rPr lang="en-GB" sz="2800" b="1" dirty="0"/>
              <a:t>             (History)</a:t>
            </a:r>
          </a:p>
          <a:p>
            <a:pPr>
              <a:defRPr/>
            </a:pPr>
            <a:r>
              <a:rPr lang="en-GB" sz="2800" b="1" dirty="0">
                <a:solidFill>
                  <a:srgbClr val="00B050"/>
                </a:solidFill>
                <a:latin typeface="+mj-lt"/>
              </a:rPr>
              <a:t>Term 6 </a:t>
            </a:r>
            <a:r>
              <a:rPr lang="en-GB" sz="2800" b="1" dirty="0"/>
              <a:t>Would you like to live in the desert?    </a:t>
            </a:r>
          </a:p>
          <a:p>
            <a:pPr>
              <a:defRPr/>
            </a:pPr>
            <a:r>
              <a:rPr lang="en-GB" sz="2800" b="1" dirty="0"/>
              <a:t>             (Geography)</a:t>
            </a:r>
            <a:endParaRPr lang="en-GB" sz="2800" dirty="0"/>
          </a:p>
          <a:p>
            <a:pPr>
              <a:defRPr/>
            </a:pPr>
            <a:r>
              <a:rPr lang="en-GB" sz="4000" b="1" u="sng" dirty="0"/>
              <a:t>What are the themes in Year 5?</a:t>
            </a: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1000"/>
                                        <p:tgtEl>
                                          <p:spTgt spid="4">
                                            <p:txEl>
                                              <p:pRg st="3" end="3"/>
                                            </p:txEl>
                                          </p:spTgt>
                                        </p:tgtEl>
                                      </p:cBhvr>
                                    </p:animEffect>
                                    <p:anim calcmode="lin" valueType="num">
                                      <p:cBhvr>
                                        <p:cTn id="2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3" end="3"/>
                                            </p:txEl>
                                          </p:spTgt>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4">
                                            <p:txEl>
                                              <p:pRg st="4" end="4"/>
                                            </p:txEl>
                                          </p:spTgt>
                                        </p:tgtEl>
                                        <p:attrNameLst>
                                          <p:attrName>style.visibility</p:attrName>
                                        </p:attrNameLst>
                                      </p:cBhvr>
                                      <p:to>
                                        <p:strVal val="visible"/>
                                      </p:to>
                                    </p:set>
                                    <p:animEffect transition="in" filter="fade">
                                      <p:cBhvr>
                                        <p:cTn id="33" dur="1000"/>
                                        <p:tgtEl>
                                          <p:spTgt spid="4">
                                            <p:txEl>
                                              <p:pRg st="4" end="4"/>
                                            </p:txEl>
                                          </p:spTgt>
                                        </p:tgtEl>
                                      </p:cBhvr>
                                    </p:animEffect>
                                    <p:anim calcmode="lin" valueType="num">
                                      <p:cBhvr>
                                        <p:cTn id="34"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4">
                                            <p:txEl>
                                              <p:pRg st="5" end="5"/>
                                            </p:txEl>
                                          </p:spTgt>
                                        </p:tgtEl>
                                        <p:attrNameLst>
                                          <p:attrName>style.visibility</p:attrName>
                                        </p:attrNameLst>
                                      </p:cBhvr>
                                      <p:to>
                                        <p:strVal val="visible"/>
                                      </p:to>
                                    </p:set>
                                    <p:animEffect transition="in" filter="fade">
                                      <p:cBhvr>
                                        <p:cTn id="40" dur="1000"/>
                                        <p:tgtEl>
                                          <p:spTgt spid="4">
                                            <p:txEl>
                                              <p:pRg st="5" end="5"/>
                                            </p:txEl>
                                          </p:spTgt>
                                        </p:tgtEl>
                                      </p:cBhvr>
                                    </p:animEffect>
                                    <p:anim calcmode="lin" valueType="num">
                                      <p:cBhvr>
                                        <p:cTn id="41"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42" dur="1000" fill="hold"/>
                                        <p:tgtEl>
                                          <p:spTgt spid="4">
                                            <p:txEl>
                                              <p:pRg st="5" end="5"/>
                                            </p:txEl>
                                          </p:spTgt>
                                        </p:tgtEl>
                                        <p:attrNameLst>
                                          <p:attrName>ppt_y</p:attrName>
                                        </p:attrNameLst>
                                      </p:cBhvr>
                                      <p:tavLst>
                                        <p:tav tm="0">
                                          <p:val>
                                            <p:strVal val="#ppt_y+.1"/>
                                          </p:val>
                                        </p:tav>
                                        <p:tav tm="100000">
                                          <p:val>
                                            <p:strVal val="#ppt_y"/>
                                          </p:val>
                                        </p:tav>
                                      </p:tavLst>
                                    </p:anim>
                                  </p:childTnLst>
                                </p:cTn>
                              </p:par>
                              <p:par>
                                <p:cTn id="43" presetID="42" presetClass="entr" presetSubtype="0" fill="hold" nodeType="withEffect">
                                  <p:stCondLst>
                                    <p:cond delay="0"/>
                                  </p:stCondLst>
                                  <p:childTnLst>
                                    <p:set>
                                      <p:cBhvr>
                                        <p:cTn id="44" dur="1" fill="hold">
                                          <p:stCondLst>
                                            <p:cond delay="0"/>
                                          </p:stCondLst>
                                        </p:cTn>
                                        <p:tgtEl>
                                          <p:spTgt spid="4">
                                            <p:txEl>
                                              <p:pRg st="6" end="6"/>
                                            </p:txEl>
                                          </p:spTgt>
                                        </p:tgtEl>
                                        <p:attrNameLst>
                                          <p:attrName>style.visibility</p:attrName>
                                        </p:attrNameLst>
                                      </p:cBhvr>
                                      <p:to>
                                        <p:strVal val="visible"/>
                                      </p:to>
                                    </p:set>
                                    <p:animEffect transition="in" filter="fade">
                                      <p:cBhvr>
                                        <p:cTn id="45" dur="1000"/>
                                        <p:tgtEl>
                                          <p:spTgt spid="4">
                                            <p:txEl>
                                              <p:pRg st="6" end="6"/>
                                            </p:txEl>
                                          </p:spTgt>
                                        </p:tgtEl>
                                      </p:cBhvr>
                                    </p:animEffect>
                                    <p:anim calcmode="lin" valueType="num">
                                      <p:cBhvr>
                                        <p:cTn id="46"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47"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nodeType="clickEffect">
                                  <p:stCondLst>
                                    <p:cond delay="0"/>
                                  </p:stCondLst>
                                  <p:childTnLst>
                                    <p:set>
                                      <p:cBhvr>
                                        <p:cTn id="51" dur="1" fill="hold">
                                          <p:stCondLst>
                                            <p:cond delay="0"/>
                                          </p:stCondLst>
                                        </p:cTn>
                                        <p:tgtEl>
                                          <p:spTgt spid="4">
                                            <p:txEl>
                                              <p:pRg st="7" end="7"/>
                                            </p:txEl>
                                          </p:spTgt>
                                        </p:tgtEl>
                                        <p:attrNameLst>
                                          <p:attrName>style.visibility</p:attrName>
                                        </p:attrNameLst>
                                      </p:cBhvr>
                                      <p:to>
                                        <p:strVal val="visible"/>
                                      </p:to>
                                    </p:set>
                                    <p:animEffect transition="in" filter="fade">
                                      <p:cBhvr>
                                        <p:cTn id="52" dur="1000"/>
                                        <p:tgtEl>
                                          <p:spTgt spid="4">
                                            <p:txEl>
                                              <p:pRg st="7" end="7"/>
                                            </p:txEl>
                                          </p:spTgt>
                                        </p:tgtEl>
                                      </p:cBhvr>
                                    </p:animEffect>
                                    <p:anim calcmode="lin" valueType="num">
                                      <p:cBhvr>
                                        <p:cTn id="53"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54" dur="1000" fill="hold"/>
                                        <p:tgtEl>
                                          <p:spTgt spid="4">
                                            <p:txEl>
                                              <p:pRg st="7" end="7"/>
                                            </p:txEl>
                                          </p:spTgt>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4">
                                            <p:txEl>
                                              <p:pRg st="8" end="8"/>
                                            </p:txEl>
                                          </p:spTgt>
                                        </p:tgtEl>
                                        <p:attrNameLst>
                                          <p:attrName>style.visibility</p:attrName>
                                        </p:attrNameLst>
                                      </p:cBhvr>
                                      <p:to>
                                        <p:strVal val="visible"/>
                                      </p:to>
                                    </p:set>
                                    <p:animEffect transition="in" filter="fade">
                                      <p:cBhvr>
                                        <p:cTn id="57" dur="1000"/>
                                        <p:tgtEl>
                                          <p:spTgt spid="4">
                                            <p:txEl>
                                              <p:pRg st="8" end="8"/>
                                            </p:txEl>
                                          </p:spTgt>
                                        </p:tgtEl>
                                      </p:cBhvr>
                                    </p:animEffect>
                                    <p:anim calcmode="lin" valueType="num">
                                      <p:cBhvr>
                                        <p:cTn id="58"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59" dur="1000" fill="hold"/>
                                        <p:tgtEl>
                                          <p:spTgt spid="4">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nodeType="clickEffect">
                                  <p:stCondLst>
                                    <p:cond delay="0"/>
                                  </p:stCondLst>
                                  <p:childTnLst>
                                    <p:set>
                                      <p:cBhvr>
                                        <p:cTn id="63" dur="1" fill="hold">
                                          <p:stCondLst>
                                            <p:cond delay="0"/>
                                          </p:stCondLst>
                                        </p:cTn>
                                        <p:tgtEl>
                                          <p:spTgt spid="4">
                                            <p:txEl>
                                              <p:pRg st="9" end="9"/>
                                            </p:txEl>
                                          </p:spTgt>
                                        </p:tgtEl>
                                        <p:attrNameLst>
                                          <p:attrName>style.visibility</p:attrName>
                                        </p:attrNameLst>
                                      </p:cBhvr>
                                      <p:to>
                                        <p:strVal val="visible"/>
                                      </p:to>
                                    </p:set>
                                    <p:animEffect transition="in" filter="fade">
                                      <p:cBhvr>
                                        <p:cTn id="64" dur="1000"/>
                                        <p:tgtEl>
                                          <p:spTgt spid="4">
                                            <p:txEl>
                                              <p:pRg st="9" end="9"/>
                                            </p:txEl>
                                          </p:spTgt>
                                        </p:tgtEl>
                                      </p:cBhvr>
                                    </p:animEffect>
                                    <p:anim calcmode="lin" valueType="num">
                                      <p:cBhvr>
                                        <p:cTn id="65" dur="1000" fill="hold"/>
                                        <p:tgtEl>
                                          <p:spTgt spid="4">
                                            <p:txEl>
                                              <p:pRg st="9" end="9"/>
                                            </p:txEl>
                                          </p:spTgt>
                                        </p:tgtEl>
                                        <p:attrNameLst>
                                          <p:attrName>ppt_x</p:attrName>
                                        </p:attrNameLst>
                                      </p:cBhvr>
                                      <p:tavLst>
                                        <p:tav tm="0">
                                          <p:val>
                                            <p:strVal val="#ppt_x"/>
                                          </p:val>
                                        </p:tav>
                                        <p:tav tm="100000">
                                          <p:val>
                                            <p:strVal val="#ppt_x"/>
                                          </p:val>
                                        </p:tav>
                                      </p:tavLst>
                                    </p:anim>
                                    <p:anim calcmode="lin" valueType="num">
                                      <p:cBhvr>
                                        <p:cTn id="66" dur="1000" fill="hold"/>
                                        <p:tgtEl>
                                          <p:spTgt spid="4">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nodeType="clickEffect">
                                  <p:stCondLst>
                                    <p:cond delay="0"/>
                                  </p:stCondLst>
                                  <p:childTnLst>
                                    <p:set>
                                      <p:cBhvr>
                                        <p:cTn id="70" dur="1" fill="hold">
                                          <p:stCondLst>
                                            <p:cond delay="0"/>
                                          </p:stCondLst>
                                        </p:cTn>
                                        <p:tgtEl>
                                          <p:spTgt spid="4">
                                            <p:txEl>
                                              <p:pRg st="10" end="10"/>
                                            </p:txEl>
                                          </p:spTgt>
                                        </p:tgtEl>
                                        <p:attrNameLst>
                                          <p:attrName>style.visibility</p:attrName>
                                        </p:attrNameLst>
                                      </p:cBhvr>
                                      <p:to>
                                        <p:strVal val="visible"/>
                                      </p:to>
                                    </p:set>
                                    <p:animEffect transition="in" filter="fade">
                                      <p:cBhvr>
                                        <p:cTn id="71" dur="1000"/>
                                        <p:tgtEl>
                                          <p:spTgt spid="4">
                                            <p:txEl>
                                              <p:pRg st="10" end="10"/>
                                            </p:txEl>
                                          </p:spTgt>
                                        </p:tgtEl>
                                      </p:cBhvr>
                                    </p:animEffect>
                                    <p:anim calcmode="lin" valueType="num">
                                      <p:cBhvr>
                                        <p:cTn id="72" dur="1000" fill="hold"/>
                                        <p:tgtEl>
                                          <p:spTgt spid="4">
                                            <p:txEl>
                                              <p:pRg st="10" end="10"/>
                                            </p:txEl>
                                          </p:spTgt>
                                        </p:tgtEl>
                                        <p:attrNameLst>
                                          <p:attrName>ppt_x</p:attrName>
                                        </p:attrNameLst>
                                      </p:cBhvr>
                                      <p:tavLst>
                                        <p:tav tm="0">
                                          <p:val>
                                            <p:strVal val="#ppt_x"/>
                                          </p:val>
                                        </p:tav>
                                        <p:tav tm="100000">
                                          <p:val>
                                            <p:strVal val="#ppt_x"/>
                                          </p:val>
                                        </p:tav>
                                      </p:tavLst>
                                    </p:anim>
                                    <p:anim calcmode="lin" valueType="num">
                                      <p:cBhvr>
                                        <p:cTn id="73" dur="1000" fill="hold"/>
                                        <p:tgtEl>
                                          <p:spTgt spid="4">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42" presetClass="entr" presetSubtype="0" fill="hold" nodeType="clickEffect">
                                  <p:stCondLst>
                                    <p:cond delay="0"/>
                                  </p:stCondLst>
                                  <p:childTnLst>
                                    <p:set>
                                      <p:cBhvr>
                                        <p:cTn id="77" dur="1" fill="hold">
                                          <p:stCondLst>
                                            <p:cond delay="0"/>
                                          </p:stCondLst>
                                        </p:cTn>
                                        <p:tgtEl>
                                          <p:spTgt spid="4">
                                            <p:txEl>
                                              <p:pRg st="11" end="11"/>
                                            </p:txEl>
                                          </p:spTgt>
                                        </p:tgtEl>
                                        <p:attrNameLst>
                                          <p:attrName>style.visibility</p:attrName>
                                        </p:attrNameLst>
                                      </p:cBhvr>
                                      <p:to>
                                        <p:strVal val="visible"/>
                                      </p:to>
                                    </p:set>
                                    <p:animEffect transition="in" filter="fade">
                                      <p:cBhvr>
                                        <p:cTn id="78" dur="1000"/>
                                        <p:tgtEl>
                                          <p:spTgt spid="4">
                                            <p:txEl>
                                              <p:pRg st="11" end="11"/>
                                            </p:txEl>
                                          </p:spTgt>
                                        </p:tgtEl>
                                      </p:cBhvr>
                                    </p:animEffect>
                                    <p:anim calcmode="lin" valueType="num">
                                      <p:cBhvr>
                                        <p:cTn id="79" dur="1000" fill="hold"/>
                                        <p:tgtEl>
                                          <p:spTgt spid="4">
                                            <p:txEl>
                                              <p:pRg st="11" end="11"/>
                                            </p:txEl>
                                          </p:spTgt>
                                        </p:tgtEl>
                                        <p:attrNameLst>
                                          <p:attrName>ppt_x</p:attrName>
                                        </p:attrNameLst>
                                      </p:cBhvr>
                                      <p:tavLst>
                                        <p:tav tm="0">
                                          <p:val>
                                            <p:strVal val="#ppt_x"/>
                                          </p:val>
                                        </p:tav>
                                        <p:tav tm="100000">
                                          <p:val>
                                            <p:strVal val="#ppt_x"/>
                                          </p:val>
                                        </p:tav>
                                      </p:tavLst>
                                    </p:anim>
                                    <p:anim calcmode="lin" valueType="num">
                                      <p:cBhvr>
                                        <p:cTn id="80" dur="1000" fill="hold"/>
                                        <p:tgtEl>
                                          <p:spTgt spid="4">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42" presetClass="entr" presetSubtype="0" fill="hold" nodeType="clickEffect">
                                  <p:stCondLst>
                                    <p:cond delay="0"/>
                                  </p:stCondLst>
                                  <p:childTnLst>
                                    <p:set>
                                      <p:cBhvr>
                                        <p:cTn id="84" dur="1" fill="hold">
                                          <p:stCondLst>
                                            <p:cond delay="0"/>
                                          </p:stCondLst>
                                        </p:cTn>
                                        <p:tgtEl>
                                          <p:spTgt spid="4">
                                            <p:txEl>
                                              <p:pRg st="12" end="12"/>
                                            </p:txEl>
                                          </p:spTgt>
                                        </p:tgtEl>
                                        <p:attrNameLst>
                                          <p:attrName>style.visibility</p:attrName>
                                        </p:attrNameLst>
                                      </p:cBhvr>
                                      <p:to>
                                        <p:strVal val="visible"/>
                                      </p:to>
                                    </p:set>
                                    <p:animEffect transition="in" filter="fade">
                                      <p:cBhvr>
                                        <p:cTn id="85" dur="1000"/>
                                        <p:tgtEl>
                                          <p:spTgt spid="4">
                                            <p:txEl>
                                              <p:pRg st="12" end="12"/>
                                            </p:txEl>
                                          </p:spTgt>
                                        </p:tgtEl>
                                      </p:cBhvr>
                                    </p:animEffect>
                                    <p:anim calcmode="lin" valueType="num">
                                      <p:cBhvr>
                                        <p:cTn id="86" dur="1000" fill="hold"/>
                                        <p:tgtEl>
                                          <p:spTgt spid="4">
                                            <p:txEl>
                                              <p:pRg st="12" end="12"/>
                                            </p:txEl>
                                          </p:spTgt>
                                        </p:tgtEl>
                                        <p:attrNameLst>
                                          <p:attrName>ppt_x</p:attrName>
                                        </p:attrNameLst>
                                      </p:cBhvr>
                                      <p:tavLst>
                                        <p:tav tm="0">
                                          <p:val>
                                            <p:strVal val="#ppt_x"/>
                                          </p:val>
                                        </p:tav>
                                        <p:tav tm="100000">
                                          <p:val>
                                            <p:strVal val="#ppt_x"/>
                                          </p:val>
                                        </p:tav>
                                      </p:tavLst>
                                    </p:anim>
                                    <p:anim calcmode="lin" valueType="num">
                                      <p:cBhvr>
                                        <p:cTn id="87" dur="1000" fill="hold"/>
                                        <p:tgtEl>
                                          <p:spTgt spid="4">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88" fill="hold">
                      <p:stCondLst>
                        <p:cond delay="indefinite"/>
                      </p:stCondLst>
                      <p:childTnLst>
                        <p:par>
                          <p:cTn id="89" fill="hold">
                            <p:stCondLst>
                              <p:cond delay="0"/>
                            </p:stCondLst>
                            <p:childTnLst>
                              <p:par>
                                <p:cTn id="90" presetID="42" presetClass="entr" presetSubtype="0" fill="hold" nodeType="clickEffect">
                                  <p:stCondLst>
                                    <p:cond delay="0"/>
                                  </p:stCondLst>
                                  <p:childTnLst>
                                    <p:set>
                                      <p:cBhvr>
                                        <p:cTn id="91" dur="1" fill="hold">
                                          <p:stCondLst>
                                            <p:cond delay="0"/>
                                          </p:stCondLst>
                                        </p:cTn>
                                        <p:tgtEl>
                                          <p:spTgt spid="4">
                                            <p:txEl>
                                              <p:pRg st="13" end="13"/>
                                            </p:txEl>
                                          </p:spTgt>
                                        </p:tgtEl>
                                        <p:attrNameLst>
                                          <p:attrName>style.visibility</p:attrName>
                                        </p:attrNameLst>
                                      </p:cBhvr>
                                      <p:to>
                                        <p:strVal val="visible"/>
                                      </p:to>
                                    </p:set>
                                    <p:animEffect transition="in" filter="fade">
                                      <p:cBhvr>
                                        <p:cTn id="92" dur="1000"/>
                                        <p:tgtEl>
                                          <p:spTgt spid="4">
                                            <p:txEl>
                                              <p:pRg st="13" end="13"/>
                                            </p:txEl>
                                          </p:spTgt>
                                        </p:tgtEl>
                                      </p:cBhvr>
                                    </p:animEffect>
                                    <p:anim calcmode="lin" valueType="num">
                                      <p:cBhvr>
                                        <p:cTn id="93" dur="1000" fill="hold"/>
                                        <p:tgtEl>
                                          <p:spTgt spid="4">
                                            <p:txEl>
                                              <p:pRg st="13" end="13"/>
                                            </p:txEl>
                                          </p:spTgt>
                                        </p:tgtEl>
                                        <p:attrNameLst>
                                          <p:attrName>ppt_x</p:attrName>
                                        </p:attrNameLst>
                                      </p:cBhvr>
                                      <p:tavLst>
                                        <p:tav tm="0">
                                          <p:val>
                                            <p:strVal val="#ppt_x"/>
                                          </p:val>
                                        </p:tav>
                                        <p:tav tm="100000">
                                          <p:val>
                                            <p:strVal val="#ppt_x"/>
                                          </p:val>
                                        </p:tav>
                                      </p:tavLst>
                                    </p:anim>
                                    <p:anim calcmode="lin" valueType="num">
                                      <p:cBhvr>
                                        <p:cTn id="94" dur="1000" fill="hold"/>
                                        <p:tgtEl>
                                          <p:spTgt spid="4">
                                            <p:txEl>
                                              <p:pRg st="13" end="1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3F5D4A75-EE18-4A68-9CA5-0818122F9385}"/>
              </a:ext>
            </a:extLst>
          </p:cNvPr>
          <p:cNvSpPr>
            <a:spLocks noGrp="1"/>
          </p:cNvSpPr>
          <p:nvPr>
            <p:ph type="title"/>
          </p:nvPr>
        </p:nvSpPr>
        <p:spPr>
          <a:xfrm>
            <a:off x="811212" y="188640"/>
            <a:ext cx="7521575" cy="549275"/>
          </a:xfrm>
        </p:spPr>
        <p:txBody>
          <a:bodyPr/>
          <a:lstStyle/>
          <a:p>
            <a:pPr eaLnBrk="1" fontAlgn="auto" hangingPunct="1">
              <a:spcAft>
                <a:spcPts val="0"/>
              </a:spcAft>
              <a:defRPr/>
            </a:pPr>
            <a:r>
              <a:rPr lang="en-GB" altLang="en-US" sz="3200" b="1" u="sng" cap="none" dirty="0"/>
              <a:t>Year 5 spelling patterns:</a:t>
            </a:r>
          </a:p>
        </p:txBody>
      </p:sp>
      <p:sp>
        <p:nvSpPr>
          <p:cNvPr id="14339" name="Content Placeholder 2">
            <a:extLst>
              <a:ext uri="{FF2B5EF4-FFF2-40B4-BE49-F238E27FC236}">
                <a16:creationId xmlns:a16="http://schemas.microsoft.com/office/drawing/2014/main" id="{9AEA4288-F019-4C39-B399-9D03A716D315}"/>
              </a:ext>
            </a:extLst>
          </p:cNvPr>
          <p:cNvSpPr>
            <a:spLocks noGrp="1"/>
          </p:cNvSpPr>
          <p:nvPr>
            <p:ph idx="1"/>
          </p:nvPr>
        </p:nvSpPr>
        <p:spPr>
          <a:xfrm>
            <a:off x="251520" y="908720"/>
            <a:ext cx="8640960" cy="5427389"/>
          </a:xfrm>
          <a:solidFill>
            <a:schemeClr val="accent1">
              <a:lumMod val="20000"/>
              <a:lumOff val="80000"/>
            </a:schemeClr>
          </a:solidFill>
        </p:spPr>
        <p:txBody>
          <a:bodyPr rtlCol="0">
            <a:normAutofit fontScale="70000" lnSpcReduction="20000"/>
          </a:bodyPr>
          <a:lstStyle/>
          <a:p>
            <a:pPr marL="0" indent="0" eaLnBrk="1" fontAlgn="auto" hangingPunct="1">
              <a:spcAft>
                <a:spcPts val="0"/>
              </a:spcAft>
              <a:defRPr/>
            </a:pPr>
            <a:r>
              <a:rPr lang="en-GB" altLang="en-US" sz="3600" b="0" dirty="0">
                <a:latin typeface="+mj-lt"/>
              </a:rPr>
              <a:t>The children in Years 2 – 6 will take part in daily spelling lessons, following the Active Spelling scheme of work (produced by the L.E.A.D. Teaching School Hub). </a:t>
            </a:r>
          </a:p>
          <a:p>
            <a:pPr marL="0" indent="0" eaLnBrk="1" fontAlgn="auto" hangingPunct="1">
              <a:spcAft>
                <a:spcPts val="0"/>
              </a:spcAft>
              <a:defRPr/>
            </a:pPr>
            <a:r>
              <a:rPr lang="en-GB" altLang="en-US" sz="3600" b="0" u="sng" dirty="0">
                <a:latin typeface="+mj-lt"/>
              </a:rPr>
              <a:t>Spelling patterns/rules taught include:</a:t>
            </a:r>
          </a:p>
          <a:p>
            <a:pPr eaLnBrk="1" fontAlgn="auto" hangingPunct="1">
              <a:spcAft>
                <a:spcPts val="0"/>
              </a:spcAft>
              <a:buFont typeface="Arial" panose="020B0604020202020204" pitchFamily="34" charset="0"/>
              <a:buChar char="•"/>
              <a:defRPr/>
            </a:pPr>
            <a:r>
              <a:rPr lang="en-GB" altLang="en-US" sz="3600" b="0" dirty="0">
                <a:latin typeface="+mj-lt"/>
              </a:rPr>
              <a:t>Words ending in –ant, –</a:t>
            </a:r>
            <a:r>
              <a:rPr lang="en-GB" altLang="en-US" sz="3600" b="0" dirty="0" err="1">
                <a:latin typeface="+mj-lt"/>
              </a:rPr>
              <a:t>ance</a:t>
            </a:r>
            <a:r>
              <a:rPr lang="en-GB" altLang="en-US" sz="3600" b="0" dirty="0">
                <a:latin typeface="+mj-lt"/>
              </a:rPr>
              <a:t>/–</a:t>
            </a:r>
            <a:r>
              <a:rPr lang="en-GB" altLang="en-US" sz="3600" b="0" dirty="0" err="1">
                <a:latin typeface="+mj-lt"/>
              </a:rPr>
              <a:t>ancy</a:t>
            </a:r>
            <a:r>
              <a:rPr lang="en-GB" altLang="en-US" sz="3600" b="0" dirty="0">
                <a:latin typeface="+mj-lt"/>
              </a:rPr>
              <a:t>, –</a:t>
            </a:r>
            <a:r>
              <a:rPr lang="en-GB" altLang="en-US" sz="3600" b="0" dirty="0" err="1">
                <a:latin typeface="+mj-lt"/>
              </a:rPr>
              <a:t>ent</a:t>
            </a:r>
            <a:r>
              <a:rPr lang="en-GB" altLang="en-US" sz="3600" b="0" dirty="0">
                <a:latin typeface="+mj-lt"/>
              </a:rPr>
              <a:t>, –</a:t>
            </a:r>
            <a:r>
              <a:rPr lang="en-GB" altLang="en-US" sz="3600" b="0" dirty="0" err="1">
                <a:latin typeface="+mj-lt"/>
              </a:rPr>
              <a:t>ence</a:t>
            </a:r>
            <a:r>
              <a:rPr lang="en-GB" altLang="en-US" sz="3600" b="0" dirty="0">
                <a:latin typeface="+mj-lt"/>
              </a:rPr>
              <a:t>/–</a:t>
            </a:r>
            <a:r>
              <a:rPr lang="en-GB" altLang="en-US" sz="3600" b="0" dirty="0" err="1">
                <a:latin typeface="+mj-lt"/>
              </a:rPr>
              <a:t>ency</a:t>
            </a:r>
            <a:r>
              <a:rPr lang="en-GB" altLang="en-US" sz="3600" b="0" dirty="0">
                <a:latin typeface="+mj-lt"/>
              </a:rPr>
              <a:t> </a:t>
            </a:r>
          </a:p>
          <a:p>
            <a:pPr eaLnBrk="1" fontAlgn="auto" hangingPunct="1">
              <a:spcAft>
                <a:spcPts val="0"/>
              </a:spcAft>
              <a:buFont typeface="Arial" panose="020B0604020202020204" pitchFamily="34" charset="0"/>
              <a:buChar char="•"/>
              <a:defRPr/>
            </a:pPr>
            <a:r>
              <a:rPr lang="en-GB" altLang="en-US" sz="3600" b="0" dirty="0">
                <a:latin typeface="+mj-lt"/>
              </a:rPr>
              <a:t>Words ending in –</a:t>
            </a:r>
            <a:r>
              <a:rPr lang="en-GB" altLang="en-US" sz="3600" b="0" dirty="0" err="1">
                <a:latin typeface="+mj-lt"/>
              </a:rPr>
              <a:t>ible</a:t>
            </a:r>
            <a:r>
              <a:rPr lang="en-GB" altLang="en-US" sz="3600" b="0" dirty="0">
                <a:latin typeface="+mj-lt"/>
              </a:rPr>
              <a:t> and –able including –ably and –</a:t>
            </a:r>
            <a:r>
              <a:rPr lang="en-GB" altLang="en-US" sz="3600" b="0" dirty="0" err="1">
                <a:latin typeface="+mj-lt"/>
              </a:rPr>
              <a:t>ibly</a:t>
            </a:r>
            <a:endParaRPr lang="en-GB" altLang="en-US" sz="3600" b="0" dirty="0">
              <a:latin typeface="+mj-lt"/>
            </a:endParaRPr>
          </a:p>
          <a:p>
            <a:pPr eaLnBrk="1" fontAlgn="auto" hangingPunct="1">
              <a:spcAft>
                <a:spcPts val="0"/>
              </a:spcAft>
              <a:buFont typeface="Arial" panose="020B0604020202020204" pitchFamily="34" charset="0"/>
              <a:buChar char="•"/>
              <a:defRPr/>
            </a:pPr>
            <a:r>
              <a:rPr lang="en-GB" altLang="en-US" sz="3600" b="0" dirty="0">
                <a:latin typeface="+mj-lt"/>
              </a:rPr>
              <a:t>Adding suffixes to words ending in –</a:t>
            </a:r>
            <a:r>
              <a:rPr lang="en-GB" altLang="en-US" sz="3600" b="0" dirty="0" err="1">
                <a:latin typeface="+mj-lt"/>
              </a:rPr>
              <a:t>fer</a:t>
            </a:r>
            <a:r>
              <a:rPr lang="en-GB" altLang="en-US" sz="3600" b="0" dirty="0">
                <a:latin typeface="+mj-lt"/>
              </a:rPr>
              <a:t>, </a:t>
            </a:r>
          </a:p>
          <a:p>
            <a:pPr eaLnBrk="1" fontAlgn="auto" hangingPunct="1">
              <a:spcAft>
                <a:spcPts val="0"/>
              </a:spcAft>
              <a:buFont typeface="Arial" panose="020B0604020202020204" pitchFamily="34" charset="0"/>
              <a:buChar char="•"/>
              <a:defRPr/>
            </a:pPr>
            <a:r>
              <a:rPr lang="en-GB" altLang="en-US" sz="3600" b="0" dirty="0">
                <a:latin typeface="+mj-lt"/>
              </a:rPr>
              <a:t>Using prefixes co- and re-</a:t>
            </a:r>
          </a:p>
          <a:p>
            <a:pPr eaLnBrk="1" fontAlgn="auto" hangingPunct="1">
              <a:spcAft>
                <a:spcPts val="0"/>
              </a:spcAft>
              <a:buFont typeface="Arial" panose="020B0604020202020204" pitchFamily="34" charset="0"/>
              <a:buChar char="•"/>
              <a:defRPr/>
            </a:pPr>
            <a:r>
              <a:rPr lang="en-GB" altLang="en-US" sz="3600" b="0" dirty="0">
                <a:latin typeface="+mj-lt"/>
              </a:rPr>
              <a:t>Words with the /i:/ sound spelt </a:t>
            </a:r>
            <a:r>
              <a:rPr lang="en-GB" altLang="en-US" sz="3600" b="0" dirty="0" err="1">
                <a:latin typeface="+mj-lt"/>
              </a:rPr>
              <a:t>ei</a:t>
            </a:r>
            <a:r>
              <a:rPr lang="en-GB" altLang="en-US" sz="3600" b="0" dirty="0">
                <a:latin typeface="+mj-lt"/>
              </a:rPr>
              <a:t> after c 	</a:t>
            </a:r>
          </a:p>
          <a:p>
            <a:pPr eaLnBrk="1" fontAlgn="auto" hangingPunct="1">
              <a:spcAft>
                <a:spcPts val="0"/>
              </a:spcAft>
              <a:buFont typeface="Arial" panose="020B0604020202020204" pitchFamily="34" charset="0"/>
              <a:buChar char="•"/>
              <a:defRPr/>
            </a:pPr>
            <a:r>
              <a:rPr lang="en-GB" altLang="en-US" sz="3600" b="0" dirty="0">
                <a:latin typeface="+mj-lt"/>
              </a:rPr>
              <a:t>Words containing the letter-string </a:t>
            </a:r>
            <a:r>
              <a:rPr lang="en-GB" altLang="en-US" sz="3600" b="0" dirty="0" err="1">
                <a:latin typeface="+mj-lt"/>
              </a:rPr>
              <a:t>ough</a:t>
            </a:r>
            <a:r>
              <a:rPr lang="en-GB" altLang="en-US" sz="3600" b="0" dirty="0">
                <a:latin typeface="+mj-lt"/>
              </a:rPr>
              <a:t> </a:t>
            </a:r>
          </a:p>
          <a:p>
            <a:pPr eaLnBrk="1" fontAlgn="auto" hangingPunct="1">
              <a:spcAft>
                <a:spcPts val="0"/>
              </a:spcAft>
              <a:buFont typeface="Arial" panose="020B0604020202020204" pitchFamily="34" charset="0"/>
              <a:buChar char="•"/>
              <a:defRPr/>
            </a:pPr>
            <a:r>
              <a:rPr lang="en-GB" altLang="en-US" sz="3600" b="0" dirty="0">
                <a:latin typeface="+mj-lt"/>
              </a:rPr>
              <a:t>Silent letters – k, w,  b, t, h, s</a:t>
            </a:r>
          </a:p>
          <a:p>
            <a:pPr eaLnBrk="1" fontAlgn="auto" hangingPunct="1">
              <a:spcAft>
                <a:spcPts val="0"/>
              </a:spcAft>
              <a:buFont typeface="Arial" panose="020B0604020202020204" pitchFamily="34" charset="0"/>
              <a:buChar char="•"/>
              <a:defRPr/>
            </a:pPr>
            <a:r>
              <a:rPr lang="en-GB" altLang="en-US" sz="3600" b="0" dirty="0">
                <a:latin typeface="+mj-lt"/>
              </a:rPr>
              <a:t>Homophones and near homophones</a:t>
            </a:r>
          </a:p>
          <a:p>
            <a:pPr eaLnBrk="1" fontAlgn="auto" hangingPunct="1">
              <a:spcAft>
                <a:spcPts val="0"/>
              </a:spcAft>
              <a:buFont typeface="Arial" panose="020B0604020202020204" pitchFamily="34" charset="0"/>
              <a:buChar char="•"/>
              <a:defRPr/>
            </a:pPr>
            <a:r>
              <a:rPr lang="en-GB" sz="3600" b="0" dirty="0">
                <a:latin typeface="+mj-lt"/>
              </a:rPr>
              <a:t>selected words from the statutory spelling list for Years 5 and 6</a:t>
            </a:r>
            <a:r>
              <a:rPr lang="en-GB" altLang="en-US" sz="3600" b="0" dirty="0">
                <a:latin typeface="+mj-lt"/>
              </a:rPr>
              <a:t>	</a:t>
            </a:r>
          </a:p>
        </p:txBody>
      </p:sp>
    </p:spTree>
  </p:cSld>
  <p:clrMapOvr>
    <a:masterClrMapping/>
  </p:clrMapOvr>
  <p:transition advTm="20000"/>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Box 3">
            <a:extLst>
              <a:ext uri="{FF2B5EF4-FFF2-40B4-BE49-F238E27FC236}">
                <a16:creationId xmlns:a16="http://schemas.microsoft.com/office/drawing/2014/main" id="{B46147F5-7D09-4122-8E60-1FFCA39B837B}"/>
              </a:ext>
            </a:extLst>
          </p:cNvPr>
          <p:cNvSpPr txBox="1">
            <a:spLocks noChangeArrowheads="1"/>
          </p:cNvSpPr>
          <p:nvPr/>
        </p:nvSpPr>
        <p:spPr bwMode="auto">
          <a:xfrm>
            <a:off x="468313" y="365125"/>
            <a:ext cx="8207375"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defRPr/>
            </a:pPr>
            <a:r>
              <a:rPr lang="en-GB" altLang="en-US" sz="3200" b="1" u="sng" dirty="0">
                <a:latin typeface="+mj-lt"/>
              </a:rPr>
              <a:t>Reading expectations for Year 5</a:t>
            </a:r>
          </a:p>
          <a:p>
            <a:pPr>
              <a:defRPr/>
            </a:pPr>
            <a:endParaRPr lang="en-GB" altLang="en-US" sz="3200" dirty="0">
              <a:latin typeface="Berlin Sans FB Demi" panose="020E0802020502020306" pitchFamily="34" charset="0"/>
            </a:endParaRPr>
          </a:p>
        </p:txBody>
      </p:sp>
      <p:sp>
        <p:nvSpPr>
          <p:cNvPr id="2" name="TextBox 1">
            <a:extLst>
              <a:ext uri="{FF2B5EF4-FFF2-40B4-BE49-F238E27FC236}">
                <a16:creationId xmlns:a16="http://schemas.microsoft.com/office/drawing/2014/main" id="{80947096-3C5C-4158-BF59-0142052C1870}"/>
              </a:ext>
            </a:extLst>
          </p:cNvPr>
          <p:cNvSpPr txBox="1"/>
          <p:nvPr/>
        </p:nvSpPr>
        <p:spPr>
          <a:xfrm>
            <a:off x="468313" y="1052513"/>
            <a:ext cx="8207375" cy="5048250"/>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pPr>
              <a:defRPr/>
            </a:pPr>
            <a:endParaRPr lang="en-GB" dirty="0"/>
          </a:p>
          <a:p>
            <a:pPr marL="285750" indent="-285750">
              <a:buFontTx/>
              <a:buChar char="-"/>
              <a:defRPr/>
            </a:pPr>
            <a:r>
              <a:rPr lang="en-GB" sz="2200" b="1" dirty="0">
                <a:latin typeface="+mj-lt"/>
              </a:rPr>
              <a:t>read </a:t>
            </a:r>
            <a:r>
              <a:rPr lang="en-GB" sz="2200" b="1" u="sng" dirty="0">
                <a:latin typeface="+mj-lt"/>
              </a:rPr>
              <a:t>age - appropriate</a:t>
            </a:r>
            <a:r>
              <a:rPr lang="en-GB" sz="2200" b="1" dirty="0">
                <a:latin typeface="+mj-lt"/>
              </a:rPr>
              <a:t> books </a:t>
            </a:r>
            <a:r>
              <a:rPr lang="en-GB" sz="2200" dirty="0">
                <a:latin typeface="+mj-lt"/>
              </a:rPr>
              <a:t>with confidence and fluency   </a:t>
            </a:r>
          </a:p>
          <a:p>
            <a:pPr>
              <a:defRPr/>
            </a:pPr>
            <a:r>
              <a:rPr lang="en-GB" sz="2200" dirty="0">
                <a:latin typeface="+mj-lt"/>
              </a:rPr>
              <a:t>         (including whole novels) </a:t>
            </a:r>
          </a:p>
          <a:p>
            <a:pPr>
              <a:defRPr/>
            </a:pPr>
            <a:r>
              <a:rPr lang="en-GB" sz="2200" dirty="0">
                <a:latin typeface="+mj-lt"/>
              </a:rPr>
              <a:t>-   read aloud with intonation that shows understanding </a:t>
            </a:r>
          </a:p>
          <a:p>
            <a:pPr>
              <a:defRPr/>
            </a:pPr>
            <a:r>
              <a:rPr lang="en-GB" sz="2200" dirty="0">
                <a:latin typeface="+mj-lt"/>
              </a:rPr>
              <a:t>-   work out the meaning of words from the context </a:t>
            </a:r>
          </a:p>
          <a:p>
            <a:pPr marL="285750" indent="-285750">
              <a:buFontTx/>
              <a:buChar char="-"/>
              <a:defRPr/>
            </a:pPr>
            <a:r>
              <a:rPr lang="en-GB" sz="2200" dirty="0">
                <a:latin typeface="+mj-lt"/>
              </a:rPr>
              <a:t>explain and discuss their understanding of what they have read,     </a:t>
            </a:r>
          </a:p>
          <a:p>
            <a:pPr>
              <a:defRPr/>
            </a:pPr>
            <a:r>
              <a:rPr lang="en-GB" sz="2200" dirty="0">
                <a:latin typeface="+mj-lt"/>
              </a:rPr>
              <a:t>        drawing inferences and justifying these with evidence</a:t>
            </a:r>
          </a:p>
          <a:p>
            <a:pPr marL="285750" indent="-285750">
              <a:buFontTx/>
              <a:buChar char="-"/>
              <a:defRPr/>
            </a:pPr>
            <a:r>
              <a:rPr lang="en-GB" sz="2200" dirty="0">
                <a:latin typeface="+mj-lt"/>
              </a:rPr>
              <a:t>predict what might happen from details stated and  implied </a:t>
            </a:r>
          </a:p>
          <a:p>
            <a:pPr>
              <a:defRPr/>
            </a:pPr>
            <a:r>
              <a:rPr lang="en-GB" sz="2200" dirty="0">
                <a:latin typeface="+mj-lt"/>
              </a:rPr>
              <a:t>-   retrieve information from non-fiction </a:t>
            </a:r>
          </a:p>
          <a:p>
            <a:pPr marL="285750" indent="-285750">
              <a:buFontTx/>
              <a:buChar char="-"/>
              <a:defRPr/>
            </a:pPr>
            <a:r>
              <a:rPr lang="en-GB" sz="2200" dirty="0">
                <a:latin typeface="+mj-lt"/>
              </a:rPr>
              <a:t>summarise main ideas, identifying key details and using </a:t>
            </a:r>
          </a:p>
          <a:p>
            <a:pPr>
              <a:defRPr/>
            </a:pPr>
            <a:r>
              <a:rPr lang="en-GB" sz="2200" dirty="0">
                <a:latin typeface="+mj-lt"/>
              </a:rPr>
              <a:t>         quotations for illustration </a:t>
            </a:r>
          </a:p>
          <a:p>
            <a:pPr marL="285750" indent="-285750">
              <a:buFontTx/>
              <a:buChar char="-"/>
              <a:defRPr/>
            </a:pPr>
            <a:r>
              <a:rPr lang="en-GB" sz="2200" dirty="0">
                <a:latin typeface="+mj-lt"/>
              </a:rPr>
              <a:t>evaluate how authors use language, including figurative </a:t>
            </a:r>
          </a:p>
          <a:p>
            <a:pPr>
              <a:defRPr/>
            </a:pPr>
            <a:r>
              <a:rPr lang="en-GB" sz="2200" dirty="0">
                <a:latin typeface="+mj-lt"/>
              </a:rPr>
              <a:t>         language, considering the impact on the reader </a:t>
            </a:r>
          </a:p>
          <a:p>
            <a:pPr>
              <a:defRPr/>
            </a:pPr>
            <a:r>
              <a:rPr lang="en-GB" sz="2200" dirty="0">
                <a:latin typeface="+mj-lt"/>
              </a:rPr>
              <a:t>-   make comparisons within and across books.</a:t>
            </a:r>
          </a:p>
          <a:p>
            <a:pPr>
              <a:defRPr/>
            </a:pPr>
            <a:r>
              <a:rPr lang="en-GB" dirty="0"/>
              <a:t>	</a:t>
            </a:r>
          </a:p>
        </p:txBody>
      </p:sp>
    </p:spTree>
  </p:cSld>
  <p:clrMapOvr>
    <a:masterClrMapping/>
  </p:clrMapOvr>
  <p:transition advTm="20000"/>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F9727DEF-953D-400A-B424-B1A4211A045B}"/>
              </a:ext>
            </a:extLst>
          </p:cNvPr>
          <p:cNvSpPr>
            <a:spLocks noGrp="1"/>
          </p:cNvSpPr>
          <p:nvPr>
            <p:ph type="title"/>
          </p:nvPr>
        </p:nvSpPr>
        <p:spPr>
          <a:xfrm>
            <a:off x="539552" y="620688"/>
            <a:ext cx="7920880" cy="741363"/>
          </a:xfrm>
        </p:spPr>
        <p:txBody>
          <a:bodyPr/>
          <a:lstStyle/>
          <a:p>
            <a:pPr eaLnBrk="1" fontAlgn="auto" hangingPunct="1">
              <a:spcAft>
                <a:spcPts val="0"/>
              </a:spcAft>
              <a:defRPr/>
            </a:pPr>
            <a:r>
              <a:rPr lang="en-GB" altLang="en-US" sz="3200" b="1" u="sng" cap="none" dirty="0"/>
              <a:t>How can you help your child with their reading at home?</a:t>
            </a:r>
          </a:p>
        </p:txBody>
      </p:sp>
      <p:sp>
        <p:nvSpPr>
          <p:cNvPr id="25603" name="Content Placeholder 2">
            <a:extLst>
              <a:ext uri="{FF2B5EF4-FFF2-40B4-BE49-F238E27FC236}">
                <a16:creationId xmlns:a16="http://schemas.microsoft.com/office/drawing/2014/main" id="{DAB2C484-38D7-40EB-9F05-9CC79859FE68}"/>
              </a:ext>
            </a:extLst>
          </p:cNvPr>
          <p:cNvSpPr>
            <a:spLocks noGrp="1"/>
          </p:cNvSpPr>
          <p:nvPr>
            <p:ph idx="1"/>
          </p:nvPr>
        </p:nvSpPr>
        <p:spPr>
          <a:xfrm>
            <a:off x="431800" y="1556792"/>
            <a:ext cx="8280400" cy="5040560"/>
          </a:xfrm>
          <a:solidFill>
            <a:schemeClr val="accent1">
              <a:lumMod val="20000"/>
              <a:lumOff val="80000"/>
            </a:schemeClr>
          </a:solidFill>
        </p:spPr>
        <p:txBody>
          <a:bodyPr/>
          <a:lstStyle/>
          <a:p>
            <a:pPr eaLnBrk="1" hangingPunct="1">
              <a:defRPr/>
            </a:pPr>
            <a:r>
              <a:rPr lang="en-GB" altLang="en-US" sz="2800" dirty="0">
                <a:latin typeface="+mj-lt"/>
              </a:rPr>
              <a:t>Encourage your child to read for at least 20 mins a day where possible (min 20 mins 4 x per week)</a:t>
            </a:r>
          </a:p>
          <a:p>
            <a:pPr eaLnBrk="1" hangingPunct="1">
              <a:defRPr/>
            </a:pPr>
            <a:r>
              <a:rPr lang="en-GB" altLang="en-US" sz="2800" dirty="0">
                <a:latin typeface="+mj-lt"/>
              </a:rPr>
              <a:t>Share books together – you reading to your child and them reading to you</a:t>
            </a:r>
          </a:p>
          <a:p>
            <a:pPr eaLnBrk="1" hangingPunct="1">
              <a:defRPr/>
            </a:pPr>
            <a:r>
              <a:rPr lang="en-GB" altLang="en-US" sz="2800" dirty="0">
                <a:latin typeface="+mj-lt"/>
              </a:rPr>
              <a:t>Discuss the books that your child is reading</a:t>
            </a:r>
          </a:p>
          <a:p>
            <a:pPr eaLnBrk="1" hangingPunct="1">
              <a:defRPr/>
            </a:pPr>
            <a:r>
              <a:rPr lang="en-GB" altLang="en-US" sz="2800" dirty="0">
                <a:latin typeface="+mj-lt"/>
              </a:rPr>
              <a:t>Encourage your child to read longer, more age-appropriate books</a:t>
            </a:r>
          </a:p>
          <a:p>
            <a:pPr eaLnBrk="1" hangingPunct="1">
              <a:defRPr/>
            </a:pPr>
            <a:r>
              <a:rPr lang="en-GB" altLang="en-US" sz="2800" dirty="0">
                <a:latin typeface="+mj-lt"/>
              </a:rPr>
              <a:t>Encourage your child to read for longer periods of time to build stamina</a:t>
            </a:r>
          </a:p>
          <a:p>
            <a:pPr eaLnBrk="1" hangingPunct="1">
              <a:defRPr/>
            </a:pPr>
            <a:r>
              <a:rPr lang="en-GB" altLang="en-US" sz="2800" dirty="0">
                <a:latin typeface="+mj-lt"/>
              </a:rPr>
              <a:t>Read a broad range of texts, including non-fiction.</a:t>
            </a:r>
          </a:p>
        </p:txBody>
      </p:sp>
    </p:spTree>
  </p:cSld>
  <p:clrMapOvr>
    <a:masterClrMapping/>
  </p:clrMapOvr>
  <p:transition advTm="20000"/>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7C52ACF-B570-48DE-97DD-3986C94F8F1E}"/>
              </a:ext>
            </a:extLst>
          </p:cNvPr>
          <p:cNvSpPr txBox="1"/>
          <p:nvPr/>
        </p:nvSpPr>
        <p:spPr>
          <a:xfrm>
            <a:off x="251520" y="151179"/>
            <a:ext cx="8640960" cy="6370975"/>
          </a:xfrm>
          <a:prstGeom prst="rect">
            <a:avLst/>
          </a:prstGeom>
          <a:solidFill>
            <a:schemeClr val="accent1">
              <a:lumMod val="40000"/>
              <a:lumOff val="60000"/>
            </a:schemeClr>
          </a:solidFill>
        </p:spPr>
        <p:txBody>
          <a:bodyPr wrap="square">
            <a:spAutoFit/>
          </a:bodyPr>
          <a:lstStyle/>
          <a:p>
            <a:pPr>
              <a:defRPr/>
            </a:pPr>
            <a:r>
              <a:rPr lang="en-GB" sz="4000" b="1" u="sng" dirty="0">
                <a:latin typeface="+mj-lt"/>
              </a:rPr>
              <a:t>Science</a:t>
            </a:r>
            <a:endParaRPr lang="en-GB" sz="2000" dirty="0">
              <a:latin typeface="+mj-lt"/>
            </a:endParaRPr>
          </a:p>
          <a:p>
            <a:pPr>
              <a:defRPr/>
            </a:pPr>
            <a:endParaRPr lang="en-GB" sz="1600" dirty="0">
              <a:solidFill>
                <a:srgbClr val="00B0F0"/>
              </a:solidFill>
              <a:latin typeface="+mj-lt"/>
            </a:endParaRPr>
          </a:p>
          <a:p>
            <a:pPr>
              <a:defRPr/>
            </a:pPr>
            <a:r>
              <a:rPr lang="en-GB" sz="3200" b="1" dirty="0"/>
              <a:t>Science investigations will be undertaken on a regular basis throughout the topics covered. </a:t>
            </a:r>
          </a:p>
          <a:p>
            <a:pPr>
              <a:defRPr/>
            </a:pPr>
            <a:endParaRPr lang="en-GB" sz="3200" b="1" dirty="0"/>
          </a:p>
          <a:p>
            <a:pPr>
              <a:defRPr/>
            </a:pPr>
            <a:r>
              <a:rPr lang="en-GB" sz="3200" b="1" dirty="0"/>
              <a:t>Children will develop skills by: </a:t>
            </a:r>
          </a:p>
          <a:p>
            <a:pPr marL="342900" indent="-342900">
              <a:buFont typeface="Arial" panose="020B0604020202020204" pitchFamily="34" charset="0"/>
              <a:buChar char="•"/>
              <a:defRPr/>
            </a:pPr>
            <a:r>
              <a:rPr lang="en-GB" sz="3200" b="1" dirty="0"/>
              <a:t>posing scientific questions, </a:t>
            </a:r>
          </a:p>
          <a:p>
            <a:pPr marL="342900" indent="-342900">
              <a:buFont typeface="Arial" panose="020B0604020202020204" pitchFamily="34" charset="0"/>
              <a:buChar char="•"/>
              <a:defRPr/>
            </a:pPr>
            <a:r>
              <a:rPr lang="en-GB" sz="3200" b="1" dirty="0"/>
              <a:t>predicting outcomes, </a:t>
            </a:r>
          </a:p>
          <a:p>
            <a:pPr marL="342900" indent="-342900">
              <a:buFont typeface="Arial" panose="020B0604020202020204" pitchFamily="34" charset="0"/>
              <a:buChar char="•"/>
              <a:defRPr/>
            </a:pPr>
            <a:r>
              <a:rPr lang="en-GB" sz="3200" b="1" dirty="0"/>
              <a:t>devising fair tests, </a:t>
            </a:r>
          </a:p>
          <a:p>
            <a:pPr marL="342900" indent="-342900">
              <a:buFont typeface="Arial" panose="020B0604020202020204" pitchFamily="34" charset="0"/>
              <a:buChar char="•"/>
              <a:defRPr/>
            </a:pPr>
            <a:r>
              <a:rPr lang="en-GB" sz="3200" b="1" dirty="0"/>
              <a:t>testing, </a:t>
            </a:r>
          </a:p>
          <a:p>
            <a:pPr marL="342900" indent="-342900">
              <a:buFont typeface="Arial" panose="020B0604020202020204" pitchFamily="34" charset="0"/>
              <a:buChar char="•"/>
              <a:defRPr/>
            </a:pPr>
            <a:r>
              <a:rPr lang="en-GB" sz="3200" b="1" dirty="0"/>
              <a:t>recording results</a:t>
            </a:r>
          </a:p>
          <a:p>
            <a:pPr marL="342900" indent="-342900">
              <a:buFont typeface="Arial" panose="020B0604020202020204" pitchFamily="34" charset="0"/>
              <a:buChar char="•"/>
              <a:defRPr/>
            </a:pPr>
            <a:r>
              <a:rPr lang="en-GB" sz="3200" b="1" dirty="0"/>
              <a:t>drawing conclusions.  </a:t>
            </a:r>
          </a:p>
        </p:txBody>
      </p:sp>
    </p:spTree>
  </p:cSld>
  <p:clrMapOvr>
    <a:masterClrMapping/>
  </p:clrMapOvr>
  <p:transition advTm="20000"/>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3C1D15-E089-9C69-6D91-505A2C708E07}"/>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A522D9D-04E3-8CFA-2CDD-57A63CB67476}"/>
              </a:ext>
            </a:extLst>
          </p:cNvPr>
          <p:cNvSpPr txBox="1"/>
          <p:nvPr/>
        </p:nvSpPr>
        <p:spPr>
          <a:xfrm>
            <a:off x="251520" y="151179"/>
            <a:ext cx="8640960" cy="5878532"/>
          </a:xfrm>
          <a:prstGeom prst="rect">
            <a:avLst/>
          </a:prstGeom>
          <a:solidFill>
            <a:schemeClr val="accent1">
              <a:lumMod val="40000"/>
              <a:lumOff val="60000"/>
            </a:schemeClr>
          </a:solidFill>
        </p:spPr>
        <p:txBody>
          <a:bodyPr wrap="square">
            <a:spAutoFit/>
          </a:bodyPr>
          <a:lstStyle/>
          <a:p>
            <a:pPr>
              <a:defRPr/>
            </a:pPr>
            <a:r>
              <a:rPr lang="en-GB" sz="4000" b="1" u="sng" dirty="0">
                <a:latin typeface="+mj-lt"/>
              </a:rPr>
              <a:t>Science</a:t>
            </a:r>
            <a:endParaRPr lang="en-GB" sz="2000" dirty="0">
              <a:latin typeface="+mj-lt"/>
            </a:endParaRPr>
          </a:p>
          <a:p>
            <a:pPr>
              <a:defRPr/>
            </a:pPr>
            <a:endParaRPr lang="en-GB" sz="1600" dirty="0">
              <a:solidFill>
                <a:srgbClr val="00B0F0"/>
              </a:solidFill>
              <a:latin typeface="+mj-lt"/>
            </a:endParaRPr>
          </a:p>
          <a:p>
            <a:pPr>
              <a:defRPr/>
            </a:pPr>
            <a:r>
              <a:rPr lang="en-GB" sz="3200" b="1" dirty="0"/>
              <a:t>Topics in Year 5 are:</a:t>
            </a:r>
          </a:p>
          <a:p>
            <a:pPr>
              <a:defRPr/>
            </a:pPr>
            <a:endParaRPr lang="en-GB" sz="2400" b="1" dirty="0"/>
          </a:p>
          <a:p>
            <a:pPr>
              <a:defRPr/>
            </a:pPr>
            <a:r>
              <a:rPr lang="en-GB" sz="4000" b="1" dirty="0"/>
              <a:t>Earth and Space</a:t>
            </a:r>
          </a:p>
          <a:p>
            <a:pPr>
              <a:defRPr/>
            </a:pPr>
            <a:r>
              <a:rPr lang="en-GB" sz="4000" b="1" dirty="0"/>
              <a:t>Forces</a:t>
            </a:r>
          </a:p>
          <a:p>
            <a:pPr>
              <a:defRPr/>
            </a:pPr>
            <a:r>
              <a:rPr lang="en-GB" sz="4000" b="1" dirty="0"/>
              <a:t>Properties and Changes of Materials</a:t>
            </a:r>
          </a:p>
          <a:p>
            <a:pPr>
              <a:defRPr/>
            </a:pPr>
            <a:r>
              <a:rPr lang="en-GB" sz="4000" b="1" dirty="0"/>
              <a:t>Animals including Humans</a:t>
            </a:r>
          </a:p>
          <a:p>
            <a:pPr>
              <a:defRPr/>
            </a:pPr>
            <a:r>
              <a:rPr lang="en-GB" sz="4000" b="1" dirty="0"/>
              <a:t>Living things and their Habitats</a:t>
            </a:r>
          </a:p>
          <a:p>
            <a:pPr>
              <a:defRPr/>
            </a:pPr>
            <a:endParaRPr lang="en-GB" sz="2400" b="1" dirty="0"/>
          </a:p>
        </p:txBody>
      </p:sp>
    </p:spTree>
    <p:extLst>
      <p:ext uri="{BB962C8B-B14F-4D97-AF65-F5344CB8AC3E}">
        <p14:creationId xmlns:p14="http://schemas.microsoft.com/office/powerpoint/2010/main" val="1231762203"/>
      </p:ext>
    </p:extLst>
  </p:cSld>
  <p:clrMapOvr>
    <a:masterClrMapping/>
  </p:clrMapOvr>
  <p:transition advTm="20000"/>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1B0D302-8B0A-4C17-8EB1-12D35FFD403D}"/>
              </a:ext>
            </a:extLst>
          </p:cNvPr>
          <p:cNvSpPr txBox="1"/>
          <p:nvPr/>
        </p:nvSpPr>
        <p:spPr>
          <a:xfrm>
            <a:off x="359532" y="548680"/>
            <a:ext cx="8424936" cy="4801314"/>
          </a:xfrm>
          <a:prstGeom prst="rect">
            <a:avLst/>
          </a:prstGeom>
          <a:noFill/>
        </p:spPr>
        <p:txBody>
          <a:bodyPr wrap="square" rtlCol="0">
            <a:spAutoFit/>
          </a:bodyPr>
          <a:lstStyle/>
          <a:p>
            <a:r>
              <a:rPr lang="en-GB" sz="2400" b="1" u="sng" dirty="0"/>
              <a:t>Key Assessment dates:</a:t>
            </a:r>
          </a:p>
          <a:p>
            <a:endParaRPr lang="en-GB" sz="2400" u="sng" dirty="0"/>
          </a:p>
          <a:p>
            <a:r>
              <a:rPr lang="en-GB" sz="2400" u="sng" dirty="0"/>
              <a:t>Year 6 SATS week</a:t>
            </a:r>
          </a:p>
          <a:p>
            <a:r>
              <a:rPr lang="en-GB" sz="2400" dirty="0"/>
              <a:t>To take place during the week commencing Monday, May 10th to Thursday, May 13th, 2027</a:t>
            </a:r>
          </a:p>
          <a:p>
            <a:endParaRPr lang="en-GB" sz="2400" dirty="0"/>
          </a:p>
          <a:p>
            <a:r>
              <a:rPr lang="en-GB" sz="2400" u="sng" dirty="0"/>
              <a:t>Year 4 Multiplication Tables Check</a:t>
            </a:r>
          </a:p>
          <a:p>
            <a:r>
              <a:rPr lang="en-GB" sz="2400" dirty="0"/>
              <a:t>To take place in the 2 weeks from Monday 7</a:t>
            </a:r>
            <a:r>
              <a:rPr lang="en-GB" sz="2400" baseline="30000" dirty="0"/>
              <a:t>th</a:t>
            </a:r>
            <a:r>
              <a:rPr lang="en-GB" sz="2400" dirty="0"/>
              <a:t>  June 2027</a:t>
            </a:r>
          </a:p>
          <a:p>
            <a:endParaRPr lang="en-GB" sz="2400" dirty="0"/>
          </a:p>
          <a:p>
            <a:r>
              <a:rPr lang="en-GB" sz="2400" u="sng" dirty="0"/>
              <a:t>Phonics Screening</a:t>
            </a:r>
          </a:p>
          <a:p>
            <a:r>
              <a:rPr lang="en-GB" sz="2400" dirty="0"/>
              <a:t>To take place during the week commencing Monday 14</a:t>
            </a:r>
            <a:r>
              <a:rPr lang="en-GB" sz="2400" baseline="30000" dirty="0"/>
              <a:t>th</a:t>
            </a:r>
            <a:r>
              <a:rPr lang="en-GB" sz="2400" dirty="0"/>
              <a:t>  June 2027</a:t>
            </a:r>
            <a:endParaRPr lang="en-GB" sz="2800" dirty="0"/>
          </a:p>
          <a:p>
            <a:endParaRPr lang="en-GB" dirty="0"/>
          </a:p>
        </p:txBody>
      </p:sp>
    </p:spTree>
    <p:extLst>
      <p:ext uri="{BB962C8B-B14F-4D97-AF65-F5344CB8AC3E}">
        <p14:creationId xmlns:p14="http://schemas.microsoft.com/office/powerpoint/2010/main" val="2794889300"/>
      </p:ext>
    </p:extLst>
  </p:cSld>
  <p:clrMapOvr>
    <a:masterClrMapping/>
  </p:clrMapOvr>
  <p:transition advTm="20000"/>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C7D6E18-1560-419A-9016-8777E9D35C30}"/>
              </a:ext>
            </a:extLst>
          </p:cNvPr>
          <p:cNvSpPr txBox="1"/>
          <p:nvPr/>
        </p:nvSpPr>
        <p:spPr>
          <a:xfrm>
            <a:off x="468313" y="48150"/>
            <a:ext cx="8351837" cy="1384995"/>
          </a:xfrm>
          <a:prstGeom prst="rect">
            <a:avLst/>
          </a:prstGeom>
          <a:noFill/>
        </p:spPr>
        <p:txBody>
          <a:bodyPr>
            <a:spAutoFit/>
          </a:bodyPr>
          <a:lstStyle/>
          <a:p>
            <a:pPr>
              <a:defRPr/>
            </a:pPr>
            <a:r>
              <a:rPr lang="en-GB" sz="2700" b="1" u="sng" dirty="0">
                <a:solidFill>
                  <a:prstClr val="black"/>
                </a:solidFill>
                <a:latin typeface="+mj-lt"/>
              </a:rPr>
              <a:t>Class Dojo</a:t>
            </a:r>
            <a:r>
              <a:rPr lang="en-GB" sz="3600" dirty="0">
                <a:solidFill>
                  <a:prstClr val="black"/>
                </a:solidFill>
              </a:rPr>
              <a:t>          </a:t>
            </a:r>
            <a:endParaRPr lang="en-GB" sz="1400" dirty="0">
              <a:solidFill>
                <a:prstClr val="black"/>
              </a:solidFill>
            </a:endParaRPr>
          </a:p>
          <a:p>
            <a:pPr>
              <a:defRPr/>
            </a:pPr>
            <a:r>
              <a:rPr lang="en-GB" sz="2400" dirty="0">
                <a:solidFill>
                  <a:prstClr val="black"/>
                </a:solidFill>
                <a:latin typeface="+mj-lt"/>
              </a:rPr>
              <a:t>Children can earn Dojo points for displaying any of </a:t>
            </a:r>
          </a:p>
          <a:p>
            <a:pPr>
              <a:defRPr/>
            </a:pPr>
            <a:r>
              <a:rPr lang="en-GB" sz="2400" dirty="0">
                <a:solidFill>
                  <a:prstClr val="black"/>
                </a:solidFill>
                <a:latin typeface="+mj-lt"/>
              </a:rPr>
              <a:t>the following:</a:t>
            </a:r>
            <a:endParaRPr lang="en-GB" sz="2000" dirty="0">
              <a:solidFill>
                <a:prstClr val="black"/>
              </a:solidFill>
            </a:endParaRPr>
          </a:p>
        </p:txBody>
      </p:sp>
      <p:pic>
        <p:nvPicPr>
          <p:cNvPr id="25603" name="Picture 1">
            <a:extLst>
              <a:ext uri="{FF2B5EF4-FFF2-40B4-BE49-F238E27FC236}">
                <a16:creationId xmlns:a16="http://schemas.microsoft.com/office/drawing/2014/main" id="{8865D0A0-30DD-3E20-BFF9-631B3F0F8C0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94587" y="303147"/>
            <a:ext cx="1325563" cy="117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4" name="Picture 4">
            <a:extLst>
              <a:ext uri="{FF2B5EF4-FFF2-40B4-BE49-F238E27FC236}">
                <a16:creationId xmlns:a16="http://schemas.microsoft.com/office/drawing/2014/main" id="{EAB8A649-F79E-CF67-4A71-DE6335C31E12}"/>
              </a:ext>
            </a:extLst>
          </p:cNvPr>
          <p:cNvPicPr>
            <a:picLocks noChangeAspect="1" noChangeArrowheads="1"/>
          </p:cNvPicPr>
          <p:nvPr/>
        </p:nvPicPr>
        <p:blipFill rotWithShape="1">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b="13905"/>
          <a:stretch/>
        </p:blipFill>
        <p:spPr bwMode="auto">
          <a:xfrm>
            <a:off x="844349" y="1404193"/>
            <a:ext cx="7455298" cy="1560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5" name="Picture 5">
            <a:extLst>
              <a:ext uri="{FF2B5EF4-FFF2-40B4-BE49-F238E27FC236}">
                <a16:creationId xmlns:a16="http://schemas.microsoft.com/office/drawing/2014/main" id="{27697279-12A1-FA63-C2B1-2793376078B6}"/>
              </a:ext>
            </a:extLst>
          </p:cNvPr>
          <p:cNvPicPr>
            <a:picLocks noChangeAspect="1" noChangeArrowheads="1"/>
          </p:cNvPicPr>
          <p:nvPr/>
        </p:nvPicPr>
        <p:blipFill rotWithShape="1">
          <a:blip r:embed="rId5">
            <a:extLst>
              <a:ext uri="{BEBA8EAE-BF5A-486C-A8C5-ECC9F3942E4B}">
                <a14:imgProps xmlns:a14="http://schemas.microsoft.com/office/drawing/2010/main">
                  <a14:imgLayer r:embed="rId6">
                    <a14:imgEffect>
                      <a14:sharpenSoften amount="50000"/>
                    </a14:imgEffect>
                  </a14:imgLayer>
                </a14:imgProps>
              </a:ext>
              <a:ext uri="{28A0092B-C50C-407E-A947-70E740481C1C}">
                <a14:useLocalDpi xmlns:a14="http://schemas.microsoft.com/office/drawing/2010/main" val="0"/>
              </a:ext>
            </a:extLst>
          </a:blip>
          <a:srcRect t="7821" b="13478"/>
          <a:stretch/>
        </p:blipFill>
        <p:spPr bwMode="auto">
          <a:xfrm>
            <a:off x="2627830" y="2911855"/>
            <a:ext cx="3888336" cy="1609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4A794660-EAE8-EBC2-FA1B-C15BCA671B13}"/>
              </a:ext>
            </a:extLst>
          </p:cNvPr>
          <p:cNvSpPr txBox="1"/>
          <p:nvPr/>
        </p:nvSpPr>
        <p:spPr>
          <a:xfrm>
            <a:off x="0" y="4578766"/>
            <a:ext cx="9143999" cy="2308324"/>
          </a:xfrm>
          <a:prstGeom prst="rect">
            <a:avLst/>
          </a:prstGeom>
          <a:solidFill>
            <a:schemeClr val="accent1">
              <a:lumMod val="40000"/>
              <a:lumOff val="60000"/>
            </a:schemeClr>
          </a:solidFill>
        </p:spPr>
        <p:txBody>
          <a:bodyPr wrap="square">
            <a:spAutoFit/>
          </a:bodyPr>
          <a:lstStyle/>
          <a:p>
            <a:r>
              <a:rPr lang="en-GB" sz="2400" b="1" dirty="0">
                <a:latin typeface="+mj-lt"/>
              </a:rPr>
              <a:t>Certificates will be presented if children reach the following milestones:</a:t>
            </a:r>
          </a:p>
          <a:p>
            <a:r>
              <a:rPr lang="en-GB" sz="2400" dirty="0">
                <a:latin typeface="+mj-lt"/>
              </a:rPr>
              <a:t>30 Dojos – Bronze</a:t>
            </a:r>
          </a:p>
          <a:p>
            <a:r>
              <a:rPr lang="en-GB" sz="2400" dirty="0">
                <a:latin typeface="+mj-lt"/>
              </a:rPr>
              <a:t>60 Dojos – Silver</a:t>
            </a:r>
          </a:p>
          <a:p>
            <a:r>
              <a:rPr lang="en-GB" sz="2400" dirty="0">
                <a:latin typeface="+mj-lt"/>
              </a:rPr>
              <a:t>100 Dojos – Gold</a:t>
            </a:r>
          </a:p>
          <a:p>
            <a:r>
              <a:rPr lang="en-GB" sz="2400" dirty="0">
                <a:latin typeface="+mj-lt"/>
              </a:rPr>
              <a:t>150 Dojos - Platinum</a:t>
            </a:r>
          </a:p>
        </p:txBody>
      </p:sp>
    </p:spTree>
  </p:cSld>
  <p:clrMapOvr>
    <a:masterClrMapping/>
  </p:clrMapOvr>
  <p:transition advTm="20000"/>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A84A8A6-DDEF-2823-821B-A54661ADC252}"/>
              </a:ext>
            </a:extLst>
          </p:cNvPr>
          <p:cNvSpPr txBox="1"/>
          <p:nvPr/>
        </p:nvSpPr>
        <p:spPr>
          <a:xfrm>
            <a:off x="287524" y="908720"/>
            <a:ext cx="8568952" cy="5509200"/>
          </a:xfrm>
          <a:prstGeom prst="rect">
            <a:avLst/>
          </a:prstGeom>
          <a:solidFill>
            <a:schemeClr val="bg1"/>
          </a:solidFill>
        </p:spPr>
        <p:txBody>
          <a:bodyPr wrap="square">
            <a:spAutoFit/>
          </a:bodyPr>
          <a:lstStyle/>
          <a:p>
            <a:r>
              <a:rPr lang="en-GB" sz="3200" dirty="0">
                <a:latin typeface="+mj-lt"/>
              </a:rPr>
              <a:t>Please let either your child’s class teacher or the school office know of any changes to collection arrangements. </a:t>
            </a:r>
          </a:p>
          <a:p>
            <a:endParaRPr lang="en-GB" sz="3200" dirty="0">
              <a:latin typeface="+mj-lt"/>
            </a:endParaRPr>
          </a:p>
          <a:p>
            <a:r>
              <a:rPr lang="en-GB" sz="3200" dirty="0">
                <a:latin typeface="+mj-lt"/>
              </a:rPr>
              <a:t>For safeguarding reasons, we cannot let children go home with adults not on collection lists unless you have given us prior notification. </a:t>
            </a:r>
          </a:p>
          <a:p>
            <a:endParaRPr lang="en-GB" sz="3200" dirty="0">
              <a:latin typeface="+mj-lt"/>
            </a:endParaRPr>
          </a:p>
          <a:p>
            <a:r>
              <a:rPr lang="en-GB" sz="3200" dirty="0">
                <a:latin typeface="+mj-lt"/>
              </a:rPr>
              <a:t>Please note that dogs (except guide dogs) are not permitted on the premises under any circumstances. </a:t>
            </a:r>
          </a:p>
        </p:txBody>
      </p:sp>
      <p:sp>
        <p:nvSpPr>
          <p:cNvPr id="8" name="TextBox 7">
            <a:extLst>
              <a:ext uri="{FF2B5EF4-FFF2-40B4-BE49-F238E27FC236}">
                <a16:creationId xmlns:a16="http://schemas.microsoft.com/office/drawing/2014/main" id="{B1F3C3A4-F9F5-0775-9F75-AEB8A5E75194}"/>
              </a:ext>
            </a:extLst>
          </p:cNvPr>
          <p:cNvSpPr txBox="1"/>
          <p:nvPr/>
        </p:nvSpPr>
        <p:spPr>
          <a:xfrm>
            <a:off x="1799184" y="116632"/>
            <a:ext cx="7344816" cy="646331"/>
          </a:xfrm>
          <a:prstGeom prst="rect">
            <a:avLst/>
          </a:prstGeom>
          <a:noFill/>
        </p:spPr>
        <p:txBody>
          <a:bodyPr wrap="square">
            <a:spAutoFit/>
          </a:bodyPr>
          <a:lstStyle/>
          <a:p>
            <a:r>
              <a:rPr lang="en-GB" sz="3600" b="1" u="sng" dirty="0">
                <a:latin typeface="+mj-lt"/>
              </a:rPr>
              <a:t>Collection arrangements</a:t>
            </a:r>
          </a:p>
        </p:txBody>
      </p:sp>
    </p:spTree>
    <p:extLst>
      <p:ext uri="{BB962C8B-B14F-4D97-AF65-F5344CB8AC3E}">
        <p14:creationId xmlns:p14="http://schemas.microsoft.com/office/powerpoint/2010/main" val="154630"/>
      </p:ext>
    </p:extLst>
  </p:cSld>
  <p:clrMapOvr>
    <a:masterClrMapping/>
  </p:clrMapOvr>
  <p:transition advTm="20000"/>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C7D6E18-1560-419A-9016-8777E9D35C30}"/>
              </a:ext>
            </a:extLst>
          </p:cNvPr>
          <p:cNvSpPr txBox="1"/>
          <p:nvPr/>
        </p:nvSpPr>
        <p:spPr>
          <a:xfrm>
            <a:off x="468313" y="404813"/>
            <a:ext cx="8351837" cy="5016500"/>
          </a:xfrm>
          <a:prstGeom prst="rect">
            <a:avLst/>
          </a:prstGeom>
          <a:noFill/>
        </p:spPr>
        <p:txBody>
          <a:bodyPr>
            <a:spAutoFit/>
          </a:bodyPr>
          <a:lstStyle/>
          <a:p>
            <a:pPr>
              <a:defRPr/>
            </a:pPr>
            <a:r>
              <a:rPr lang="en-GB" sz="2700" b="1" dirty="0">
                <a:solidFill>
                  <a:prstClr val="black"/>
                </a:solidFill>
                <a:latin typeface="Century Gothic"/>
              </a:rPr>
              <a:t> </a:t>
            </a:r>
            <a:r>
              <a:rPr lang="en-GB" sz="2800" b="1" u="sng" dirty="0">
                <a:solidFill>
                  <a:prstClr val="black"/>
                </a:solidFill>
                <a:latin typeface="+mj-lt"/>
              </a:rPr>
              <a:t>Aspirations</a:t>
            </a:r>
          </a:p>
          <a:p>
            <a:pPr>
              <a:defRPr/>
            </a:pPr>
            <a:r>
              <a:rPr lang="en-GB" sz="2800" dirty="0">
                <a:solidFill>
                  <a:prstClr val="black"/>
                </a:solidFill>
                <a:latin typeface="+mj-lt"/>
              </a:rPr>
              <a:t>  </a:t>
            </a:r>
          </a:p>
          <a:p>
            <a:pPr>
              <a:defRPr/>
            </a:pPr>
            <a:r>
              <a:rPr lang="en-GB" sz="2800" dirty="0">
                <a:solidFill>
                  <a:prstClr val="black"/>
                </a:solidFill>
                <a:latin typeface="+mj-lt"/>
              </a:rPr>
              <a:t>We are very keen to promote and enhance career aspirations for our children. To this end, we are exploring some of the careers that individual subjects could lead to. </a:t>
            </a:r>
          </a:p>
          <a:p>
            <a:pPr>
              <a:defRPr/>
            </a:pPr>
            <a:endParaRPr lang="en-GB" sz="2800" dirty="0">
              <a:solidFill>
                <a:prstClr val="black"/>
              </a:solidFill>
              <a:latin typeface="+mj-lt"/>
            </a:endParaRPr>
          </a:p>
          <a:p>
            <a:pPr>
              <a:defRPr/>
            </a:pPr>
            <a:r>
              <a:rPr lang="en-GB" sz="2800" dirty="0">
                <a:solidFill>
                  <a:prstClr val="black"/>
                </a:solidFill>
                <a:latin typeface="+mj-lt"/>
              </a:rPr>
              <a:t>Have a look at the booklets that have been produced by subject leaders to introduce the children to some of these careers…</a:t>
            </a:r>
          </a:p>
          <a:p>
            <a:pPr>
              <a:defRPr/>
            </a:pPr>
            <a:endParaRPr lang="en-GB" sz="2000" dirty="0">
              <a:solidFill>
                <a:prstClr val="black"/>
              </a:solidFill>
              <a:latin typeface="Century Gothic"/>
            </a:endParaRPr>
          </a:p>
          <a:p>
            <a:pPr>
              <a:defRPr/>
            </a:pPr>
            <a:r>
              <a:rPr lang="en-GB" sz="2000" dirty="0">
                <a:solidFill>
                  <a:prstClr val="black"/>
                </a:solidFill>
              </a:rPr>
              <a:t> </a:t>
            </a:r>
            <a:endParaRPr lang="en-GB" sz="2000" dirty="0">
              <a:solidFill>
                <a:prstClr val="black"/>
              </a:solidFill>
              <a:latin typeface="Century Gothic"/>
            </a:endParaRPr>
          </a:p>
        </p:txBody>
      </p:sp>
      <p:pic>
        <p:nvPicPr>
          <p:cNvPr id="26627" name="Picture 2" descr="12 Essential Journalist Interview Questions - Can You Answer Them?">
            <a:extLst>
              <a:ext uri="{FF2B5EF4-FFF2-40B4-BE49-F238E27FC236}">
                <a16:creationId xmlns:a16="http://schemas.microsoft.com/office/drawing/2014/main" id="{8A0ADA7D-F0D7-398A-6573-D0385997B3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213" y="4986338"/>
            <a:ext cx="2166937" cy="144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26628" name="Picture 3" descr="See the source image">
            <a:extLst>
              <a:ext uri="{FF2B5EF4-FFF2-40B4-BE49-F238E27FC236}">
                <a16:creationId xmlns:a16="http://schemas.microsoft.com/office/drawing/2014/main" id="{27CDF9E5-FCA4-8626-9698-F12B78526B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8675" y="4937125"/>
            <a:ext cx="1928813" cy="144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26629" name="Picture 4" descr="These Wildlife Conservationists Haven't Given Up Hope | Outside Online">
            <a:extLst>
              <a:ext uri="{FF2B5EF4-FFF2-40B4-BE49-F238E27FC236}">
                <a16:creationId xmlns:a16="http://schemas.microsoft.com/office/drawing/2014/main" id="{92053762-EACF-F8E8-855B-69414115CAE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t="7664" b="7664"/>
          <a:stretch>
            <a:fillRect/>
          </a:stretch>
        </p:blipFill>
        <p:spPr bwMode="auto">
          <a:xfrm>
            <a:off x="5843588" y="4948238"/>
            <a:ext cx="2536825" cy="14335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advTm="20000"/>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83A6B111-8241-4CD9-AD76-B7CC935AC562}"/>
              </a:ext>
            </a:extLst>
          </p:cNvPr>
          <p:cNvSpPr>
            <a:spLocks noGrp="1"/>
          </p:cNvSpPr>
          <p:nvPr>
            <p:ph type="title"/>
          </p:nvPr>
        </p:nvSpPr>
        <p:spPr>
          <a:xfrm>
            <a:off x="611188" y="188913"/>
            <a:ext cx="7024687" cy="792162"/>
          </a:xfrm>
        </p:spPr>
        <p:txBody>
          <a:bodyPr/>
          <a:lstStyle/>
          <a:p>
            <a:pPr eaLnBrk="1" hangingPunct="1">
              <a:defRPr/>
            </a:pPr>
            <a:r>
              <a:rPr lang="en-GB" altLang="en-US" b="1" u="sng" cap="none" dirty="0"/>
              <a:t>Homework</a:t>
            </a:r>
          </a:p>
        </p:txBody>
      </p:sp>
      <p:sp>
        <p:nvSpPr>
          <p:cNvPr id="30723" name="Content Placeholder 2">
            <a:extLst>
              <a:ext uri="{FF2B5EF4-FFF2-40B4-BE49-F238E27FC236}">
                <a16:creationId xmlns:a16="http://schemas.microsoft.com/office/drawing/2014/main" id="{00ACE147-2B51-43B5-91EE-A03E3BFE7645}"/>
              </a:ext>
            </a:extLst>
          </p:cNvPr>
          <p:cNvSpPr>
            <a:spLocks noGrp="1"/>
          </p:cNvSpPr>
          <p:nvPr>
            <p:ph idx="1"/>
          </p:nvPr>
        </p:nvSpPr>
        <p:spPr>
          <a:xfrm>
            <a:off x="395288" y="836613"/>
            <a:ext cx="8353425" cy="5472707"/>
          </a:xfrm>
          <a:solidFill>
            <a:schemeClr val="bg1"/>
          </a:solidFill>
        </p:spPr>
        <p:txBody>
          <a:bodyPr/>
          <a:lstStyle/>
          <a:p>
            <a:pPr eaLnBrk="1" hangingPunct="1">
              <a:defRPr/>
            </a:pPr>
            <a:r>
              <a:rPr lang="en-GB" altLang="en-US" sz="2400" b="0" dirty="0"/>
              <a:t>Homework will be set each Friday and should be completed by the following Thursday. </a:t>
            </a:r>
          </a:p>
          <a:p>
            <a:pPr eaLnBrk="1" hangingPunct="1">
              <a:defRPr/>
            </a:pPr>
            <a:endParaRPr lang="en-GB" altLang="en-US" sz="2400" dirty="0"/>
          </a:p>
          <a:p>
            <a:pPr eaLnBrk="1" hangingPunct="1">
              <a:defRPr/>
            </a:pPr>
            <a:r>
              <a:rPr lang="en-GB" altLang="en-US" sz="2400" dirty="0"/>
              <a:t>Homework will include:</a:t>
            </a:r>
          </a:p>
          <a:p>
            <a:pPr eaLnBrk="1" hangingPunct="1">
              <a:buFont typeface="Arial" panose="020B0604020202020204" pitchFamily="34" charset="0"/>
              <a:buChar char="•"/>
              <a:defRPr/>
            </a:pPr>
            <a:r>
              <a:rPr lang="en-GB" altLang="en-US" sz="2400" b="0" dirty="0"/>
              <a:t>Practise Reading daily – 2 signatures per week in record</a:t>
            </a:r>
          </a:p>
          <a:p>
            <a:pPr eaLnBrk="1" hangingPunct="1">
              <a:buFont typeface="Arial" panose="020B0604020202020204" pitchFamily="34" charset="0"/>
              <a:buChar char="•"/>
              <a:defRPr/>
            </a:pPr>
            <a:r>
              <a:rPr lang="en-GB" altLang="en-US" sz="2400" b="0" dirty="0"/>
              <a:t>Learn spellings (class or Fresh Start) for a test on Friday</a:t>
            </a:r>
          </a:p>
          <a:p>
            <a:pPr eaLnBrk="1" hangingPunct="1">
              <a:buFont typeface="Arial" panose="020B0604020202020204" pitchFamily="34" charset="0"/>
              <a:buChar char="•"/>
              <a:defRPr/>
            </a:pPr>
            <a:r>
              <a:rPr lang="en-GB" altLang="en-US" sz="2400" b="0" dirty="0"/>
              <a:t>Learn Club 99 maths for a test on Thursday – 2 x 100% result to move up to next level</a:t>
            </a:r>
            <a:endParaRPr lang="en-GB" altLang="en-US" sz="1000" dirty="0"/>
          </a:p>
          <a:p>
            <a:pPr eaLnBrk="1" hangingPunct="1">
              <a:defRPr/>
            </a:pPr>
            <a:endParaRPr lang="en-GB" altLang="en-US" sz="2200" dirty="0"/>
          </a:p>
          <a:p>
            <a:pPr marL="69850" indent="0" eaLnBrk="1" hangingPunct="1">
              <a:buFont typeface="Wingdings 2" panose="05020102010507070707" pitchFamily="18" charset="2"/>
              <a:buNone/>
              <a:defRPr/>
            </a:pPr>
            <a:r>
              <a:rPr lang="en-GB" altLang="en-US" sz="2200" dirty="0"/>
              <a:t> </a:t>
            </a:r>
          </a:p>
        </p:txBody>
      </p:sp>
    </p:spTree>
  </p:cSld>
  <p:clrMapOvr>
    <a:masterClrMapping/>
  </p:clrMapOvr>
  <p:transition advTm="20000"/>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A043FE09-CBA4-47E2-8640-938D5793EF3E}"/>
              </a:ext>
            </a:extLst>
          </p:cNvPr>
          <p:cNvSpPr>
            <a:spLocks noGrp="1" noChangeArrowheads="1"/>
          </p:cNvSpPr>
          <p:nvPr>
            <p:ph type="title"/>
          </p:nvPr>
        </p:nvSpPr>
        <p:spPr>
          <a:xfrm>
            <a:off x="395288" y="188913"/>
            <a:ext cx="8424862" cy="1143000"/>
          </a:xfrm>
        </p:spPr>
        <p:txBody>
          <a:bodyPr>
            <a:normAutofit/>
          </a:bodyPr>
          <a:lstStyle/>
          <a:p>
            <a:pPr eaLnBrk="1" fontAlgn="auto" hangingPunct="1">
              <a:spcAft>
                <a:spcPts val="0"/>
              </a:spcAft>
              <a:defRPr/>
            </a:pPr>
            <a:r>
              <a:rPr lang="en-GB" altLang="en-US" sz="3200" b="1" u="sng" cap="none" dirty="0"/>
              <a:t>What can you do to help your child?</a:t>
            </a:r>
          </a:p>
        </p:txBody>
      </p:sp>
      <p:sp>
        <p:nvSpPr>
          <p:cNvPr id="20483" name="Rectangle 3">
            <a:extLst>
              <a:ext uri="{FF2B5EF4-FFF2-40B4-BE49-F238E27FC236}">
                <a16:creationId xmlns:a16="http://schemas.microsoft.com/office/drawing/2014/main" id="{C8841567-D9BD-413E-9B5D-31FF3429E40B}"/>
              </a:ext>
            </a:extLst>
          </p:cNvPr>
          <p:cNvSpPr>
            <a:spLocks noGrp="1" noChangeArrowheads="1"/>
          </p:cNvSpPr>
          <p:nvPr>
            <p:ph idx="1"/>
          </p:nvPr>
        </p:nvSpPr>
        <p:spPr>
          <a:xfrm>
            <a:off x="250825" y="1557338"/>
            <a:ext cx="8569325" cy="4824412"/>
          </a:xfrm>
          <a:solidFill>
            <a:schemeClr val="bg1"/>
          </a:solidFill>
        </p:spPr>
        <p:txBody>
          <a:bodyPr rtlCol="0">
            <a:normAutofit/>
          </a:bodyPr>
          <a:lstStyle/>
          <a:p>
            <a:pPr eaLnBrk="1" fontAlgn="auto" hangingPunct="1">
              <a:lnSpc>
                <a:spcPct val="90000"/>
              </a:lnSpc>
              <a:spcAft>
                <a:spcPts val="0"/>
              </a:spcAft>
              <a:defRPr/>
            </a:pPr>
            <a:r>
              <a:rPr lang="en-GB" altLang="en-US" sz="2400" dirty="0">
                <a:latin typeface="+mj-lt"/>
              </a:rPr>
              <a:t>Provide a quiet place to work on homework tasks away from distractions. </a:t>
            </a:r>
          </a:p>
          <a:p>
            <a:pPr eaLnBrk="1" fontAlgn="auto" hangingPunct="1">
              <a:lnSpc>
                <a:spcPct val="90000"/>
              </a:lnSpc>
              <a:spcAft>
                <a:spcPts val="0"/>
              </a:spcAft>
              <a:defRPr/>
            </a:pPr>
            <a:r>
              <a:rPr lang="en-GB" altLang="en-US" sz="2400" dirty="0">
                <a:latin typeface="+mj-lt"/>
              </a:rPr>
              <a:t>Listen to your child read and question them about what they have read (e.g. prediction or language features)</a:t>
            </a:r>
          </a:p>
          <a:p>
            <a:pPr eaLnBrk="1" fontAlgn="auto" hangingPunct="1">
              <a:lnSpc>
                <a:spcPct val="90000"/>
              </a:lnSpc>
              <a:spcAft>
                <a:spcPts val="0"/>
              </a:spcAft>
              <a:defRPr/>
            </a:pPr>
            <a:r>
              <a:rPr lang="en-GB" altLang="en-US" sz="2400" dirty="0">
                <a:latin typeface="+mj-lt"/>
                <a:sym typeface="Wingdings" pitchFamily="2" charset="2"/>
              </a:rPr>
              <a:t>Encourage your child to learn Times tables– part of the SATs next year</a:t>
            </a:r>
          </a:p>
          <a:p>
            <a:pPr eaLnBrk="1" fontAlgn="auto" hangingPunct="1">
              <a:lnSpc>
                <a:spcPct val="90000"/>
              </a:lnSpc>
              <a:spcAft>
                <a:spcPts val="0"/>
              </a:spcAft>
              <a:defRPr/>
            </a:pPr>
            <a:r>
              <a:rPr lang="en-GB" altLang="en-US" sz="2400" dirty="0">
                <a:latin typeface="+mj-lt"/>
                <a:sym typeface="Wingdings" pitchFamily="2" charset="2"/>
              </a:rPr>
              <a:t>Use numbers (large ones) where possible. </a:t>
            </a:r>
          </a:p>
          <a:p>
            <a:pPr eaLnBrk="1" fontAlgn="auto" hangingPunct="1">
              <a:lnSpc>
                <a:spcPct val="90000"/>
              </a:lnSpc>
              <a:spcAft>
                <a:spcPts val="0"/>
              </a:spcAft>
              <a:defRPr/>
            </a:pPr>
            <a:r>
              <a:rPr lang="en-GB" altLang="en-US" sz="2400" dirty="0">
                <a:latin typeface="+mj-lt"/>
              </a:rPr>
              <a:t>Use Maths in everyday situations, ask your child to tell you the time, what will it be in …?</a:t>
            </a:r>
          </a:p>
          <a:p>
            <a:pPr eaLnBrk="1" fontAlgn="auto" hangingPunct="1">
              <a:lnSpc>
                <a:spcPct val="90000"/>
              </a:lnSpc>
              <a:spcAft>
                <a:spcPts val="0"/>
              </a:spcAft>
              <a:defRPr/>
            </a:pPr>
            <a:r>
              <a:rPr lang="en-GB" altLang="en-US" sz="2400" dirty="0">
                <a:latin typeface="+mj-lt"/>
              </a:rPr>
              <a:t>Use and talk about measurements in cooking, DIY, gardening, travel etc.</a:t>
            </a:r>
          </a:p>
          <a:p>
            <a:pPr eaLnBrk="1" fontAlgn="auto" hangingPunct="1">
              <a:lnSpc>
                <a:spcPct val="90000"/>
              </a:lnSpc>
              <a:spcAft>
                <a:spcPts val="0"/>
              </a:spcAft>
              <a:defRPr/>
            </a:pPr>
            <a:r>
              <a:rPr lang="en-GB" altLang="en-US" sz="2400" b="0" dirty="0">
                <a:latin typeface="Franklin Gothic Demi" panose="020B0703020102020204" pitchFamily="34" charset="0"/>
              </a:rPr>
              <a:t>Practise telling the time – digital and analogue</a:t>
            </a:r>
          </a:p>
          <a:p>
            <a:pPr eaLnBrk="1" fontAlgn="auto" hangingPunct="1">
              <a:lnSpc>
                <a:spcPct val="90000"/>
              </a:lnSpc>
              <a:spcAft>
                <a:spcPts val="0"/>
              </a:spcAft>
              <a:defRPr/>
            </a:pPr>
            <a:endParaRPr lang="en-GB" altLang="en-US" sz="2400" b="0" dirty="0"/>
          </a:p>
          <a:p>
            <a:pPr eaLnBrk="1" fontAlgn="auto" hangingPunct="1">
              <a:lnSpc>
                <a:spcPct val="90000"/>
              </a:lnSpc>
              <a:spcAft>
                <a:spcPts val="0"/>
              </a:spcAft>
              <a:defRPr/>
            </a:pPr>
            <a:endParaRPr lang="en-GB" altLang="en-US" dirty="0"/>
          </a:p>
          <a:p>
            <a:pPr eaLnBrk="1" fontAlgn="auto" hangingPunct="1">
              <a:lnSpc>
                <a:spcPct val="90000"/>
              </a:lnSpc>
              <a:spcAft>
                <a:spcPts val="0"/>
              </a:spcAft>
              <a:defRPr/>
            </a:pPr>
            <a:endParaRPr lang="en-GB" altLang="en-US" dirty="0"/>
          </a:p>
        </p:txBody>
      </p:sp>
    </p:spTree>
  </p:cSld>
  <p:clrMapOvr>
    <a:masterClrMapping/>
  </p:clrMapOvr>
  <p:transition advTm="20000"/>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DC414CA3-FB16-4CFD-BC81-78B13438024F}"/>
              </a:ext>
            </a:extLst>
          </p:cNvPr>
          <p:cNvSpPr>
            <a:spLocks noGrp="1" noChangeArrowheads="1"/>
          </p:cNvSpPr>
          <p:nvPr>
            <p:ph type="title"/>
          </p:nvPr>
        </p:nvSpPr>
        <p:spPr>
          <a:xfrm>
            <a:off x="359568" y="-315416"/>
            <a:ext cx="7338220" cy="1375866"/>
          </a:xfrm>
        </p:spPr>
        <p:txBody>
          <a:bodyPr/>
          <a:lstStyle/>
          <a:p>
            <a:pPr eaLnBrk="1" fontAlgn="auto" hangingPunct="1">
              <a:spcAft>
                <a:spcPts val="0"/>
              </a:spcAft>
              <a:defRPr/>
            </a:pPr>
            <a:r>
              <a:rPr lang="en-GB" altLang="en-US" sz="3200" b="1" u="sng" cap="none" dirty="0"/>
              <a:t>Useful information</a:t>
            </a:r>
          </a:p>
        </p:txBody>
      </p:sp>
      <p:sp>
        <p:nvSpPr>
          <p:cNvPr id="4" name="Rectangle 3">
            <a:extLst>
              <a:ext uri="{FF2B5EF4-FFF2-40B4-BE49-F238E27FC236}">
                <a16:creationId xmlns:a16="http://schemas.microsoft.com/office/drawing/2014/main" id="{427A44F6-8EA1-4B3D-8DAA-44ECCF67C05F}"/>
              </a:ext>
            </a:extLst>
          </p:cNvPr>
          <p:cNvSpPr/>
          <p:nvPr/>
        </p:nvSpPr>
        <p:spPr>
          <a:xfrm>
            <a:off x="359569" y="982176"/>
            <a:ext cx="8424863" cy="4893647"/>
          </a:xfrm>
          <a:prstGeom prst="rect">
            <a:avLst/>
          </a:prstGeom>
          <a:solidFill>
            <a:schemeClr val="bg1"/>
          </a:solidFill>
        </p:spPr>
        <p:txBody>
          <a:bodyPr>
            <a:spAutoFit/>
          </a:bodyPr>
          <a:lstStyle/>
          <a:p>
            <a:pPr marL="342900" indent="-342900">
              <a:buFont typeface="Wingdings" panose="05000000000000000000" pitchFamily="2" charset="2"/>
              <a:buChar char="§"/>
              <a:defRPr/>
            </a:pPr>
            <a:r>
              <a:rPr lang="en-GB" sz="2400" dirty="0">
                <a:latin typeface="+mj-lt"/>
              </a:rPr>
              <a:t>Games and PE - Tuesday with Mrs Gray and Thursday with   </a:t>
            </a:r>
          </a:p>
          <a:p>
            <a:pPr>
              <a:defRPr/>
            </a:pPr>
            <a:r>
              <a:rPr lang="en-GB" sz="2400" dirty="0">
                <a:latin typeface="+mj-lt"/>
              </a:rPr>
              <a:t>                                 Mr Troth</a:t>
            </a:r>
          </a:p>
          <a:p>
            <a:pPr marL="342900" indent="-342900">
              <a:buFont typeface="Wingdings" panose="05000000000000000000" pitchFamily="2" charset="2"/>
              <a:buChar char="§"/>
              <a:defRPr/>
            </a:pPr>
            <a:r>
              <a:rPr lang="en-GB" sz="2400" dirty="0">
                <a:latin typeface="+mj-lt"/>
              </a:rPr>
              <a:t>Children will need to wear trainers and tracksuit bottoms on   Thursday for Games and PE when the weather is colder.</a:t>
            </a:r>
          </a:p>
          <a:p>
            <a:pPr marL="342900" indent="-342900">
              <a:buFont typeface="Wingdings" panose="05000000000000000000" pitchFamily="2" charset="2"/>
              <a:buChar char="§"/>
              <a:defRPr/>
            </a:pPr>
            <a:r>
              <a:rPr lang="en-GB" sz="2400" dirty="0">
                <a:latin typeface="+mj-lt"/>
              </a:rPr>
              <a:t>Please ensure that hair is tied back, and earrings are     removed on these days.</a:t>
            </a:r>
          </a:p>
          <a:p>
            <a:pPr marL="342900" indent="-342900">
              <a:buFont typeface="Wingdings" panose="05000000000000000000" pitchFamily="2" charset="2"/>
              <a:buChar char="§"/>
              <a:defRPr/>
            </a:pPr>
            <a:r>
              <a:rPr lang="en-GB" sz="2400" kern="0" dirty="0">
                <a:latin typeface="+mj-lt"/>
              </a:rPr>
              <a:t>Children need to bring their water bottles containing water (not squash) every day. </a:t>
            </a:r>
          </a:p>
          <a:p>
            <a:pPr marL="342900" indent="-342900">
              <a:buFont typeface="Wingdings" panose="05000000000000000000" pitchFamily="2" charset="2"/>
              <a:buChar char="§"/>
              <a:defRPr/>
            </a:pPr>
            <a:r>
              <a:rPr lang="en-GB" sz="2400" kern="0" dirty="0">
                <a:latin typeface="+mj-lt"/>
              </a:rPr>
              <a:t>Please keep big bags to a minimum as we do not have room to store things that do not fit in lockers.</a:t>
            </a:r>
          </a:p>
          <a:p>
            <a:pPr marL="342900" indent="-342900">
              <a:buFont typeface="Wingdings" panose="05000000000000000000" pitchFamily="2" charset="2"/>
              <a:buChar char="§"/>
              <a:defRPr/>
            </a:pPr>
            <a:r>
              <a:rPr lang="en-GB" sz="2400" kern="0" dirty="0">
                <a:latin typeface="+mj-lt"/>
              </a:rPr>
              <a:t>Playtime snack of fruit or vegetable</a:t>
            </a:r>
          </a:p>
          <a:p>
            <a:pPr marL="342900" indent="-342900">
              <a:buFont typeface="Wingdings" panose="05000000000000000000" pitchFamily="2" charset="2"/>
              <a:buChar char="§"/>
              <a:defRPr/>
            </a:pPr>
            <a:r>
              <a:rPr lang="en-GB" sz="2400" kern="0" dirty="0">
                <a:latin typeface="+mj-lt"/>
              </a:rPr>
              <a:t>Pencil cases may be used for certain activities in class.</a:t>
            </a:r>
          </a:p>
          <a:p>
            <a:pPr>
              <a:buFont typeface="Arial" pitchFamily="34" charset="0"/>
              <a:buChar char="•"/>
              <a:defRPr/>
            </a:pPr>
            <a:endParaRPr lang="en-GB" sz="2400" dirty="0">
              <a:latin typeface="+mj-lt"/>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 calcmode="lin" valueType="num">
                                      <p:cBhvr additive="base">
                                        <p:cTn id="3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4">
                                            <p:txEl>
                                              <p:pRg st="6" end="6"/>
                                            </p:txEl>
                                          </p:spTgt>
                                        </p:tgtEl>
                                        <p:attrNameLst>
                                          <p:attrName>style.visibility</p:attrName>
                                        </p:attrNameLst>
                                      </p:cBhvr>
                                      <p:to>
                                        <p:strVal val="visible"/>
                                      </p:to>
                                    </p:set>
                                    <p:anim calcmode="lin" valueType="num">
                                      <p:cBhvr additive="base">
                                        <p:cTn id="43"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4">
                                            <p:txEl>
                                              <p:pRg st="7" end="7"/>
                                            </p:txEl>
                                          </p:spTgt>
                                        </p:tgtEl>
                                        <p:attrNameLst>
                                          <p:attrName>style.visibility</p:attrName>
                                        </p:attrNameLst>
                                      </p:cBhvr>
                                      <p:to>
                                        <p:strVal val="visible"/>
                                      </p:to>
                                    </p:set>
                                    <p:anim calcmode="lin" valueType="num">
                                      <p:cBhvr additive="base">
                                        <p:cTn id="49"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1DDE2-41D0-4FB6-A9C7-97FAE4C5D526}"/>
              </a:ext>
            </a:extLst>
          </p:cNvPr>
          <p:cNvSpPr>
            <a:spLocks noGrp="1"/>
          </p:cNvSpPr>
          <p:nvPr>
            <p:ph type="title"/>
          </p:nvPr>
        </p:nvSpPr>
        <p:spPr>
          <a:xfrm>
            <a:off x="822325" y="365125"/>
            <a:ext cx="7521575" cy="1263650"/>
          </a:xfrm>
        </p:spPr>
        <p:txBody>
          <a:bodyPr/>
          <a:lstStyle/>
          <a:p>
            <a:pPr eaLnBrk="1" fontAlgn="auto" hangingPunct="1">
              <a:spcAft>
                <a:spcPts val="0"/>
              </a:spcAft>
              <a:defRPr/>
            </a:pPr>
            <a:r>
              <a:rPr lang="en-GB" sz="3200" dirty="0"/>
              <a:t>Remember the school website for additional information.</a:t>
            </a:r>
          </a:p>
        </p:txBody>
      </p:sp>
      <p:sp>
        <p:nvSpPr>
          <p:cNvPr id="30723" name="Content Placeholder 2">
            <a:extLst>
              <a:ext uri="{FF2B5EF4-FFF2-40B4-BE49-F238E27FC236}">
                <a16:creationId xmlns:a16="http://schemas.microsoft.com/office/drawing/2014/main" id="{CDA96E5E-0A7B-553D-8005-431C853D6825}"/>
              </a:ext>
            </a:extLst>
          </p:cNvPr>
          <p:cNvSpPr>
            <a:spLocks noGrp="1"/>
          </p:cNvSpPr>
          <p:nvPr>
            <p:ph idx="1"/>
          </p:nvPr>
        </p:nvSpPr>
        <p:spPr>
          <a:xfrm>
            <a:off x="1042988" y="2187575"/>
            <a:ext cx="6777037" cy="3508375"/>
          </a:xfrm>
        </p:spPr>
        <p:txBody>
          <a:bodyPr/>
          <a:lstStyle/>
          <a:p>
            <a:pPr eaLnBrk="1" hangingPunct="1"/>
            <a:r>
              <a:rPr lang="en-US" altLang="en-US" sz="3600"/>
              <a:t>www.williamhildyard.lincs.sch.uk</a:t>
            </a:r>
          </a:p>
        </p:txBody>
      </p:sp>
    </p:spTree>
  </p:cSld>
  <p:clrMapOvr>
    <a:masterClrMapping/>
  </p:clrMapOvr>
  <p:transition advTm="20000"/>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4">
            <a:extLst>
              <a:ext uri="{FF2B5EF4-FFF2-40B4-BE49-F238E27FC236}">
                <a16:creationId xmlns:a16="http://schemas.microsoft.com/office/drawing/2014/main" id="{53F30B7E-1FB5-4ABB-B1A9-A44ABD805591}"/>
              </a:ext>
            </a:extLst>
          </p:cNvPr>
          <p:cNvSpPr>
            <a:spLocks noGrp="1" noChangeArrowheads="1"/>
          </p:cNvSpPr>
          <p:nvPr>
            <p:ph type="ctrTitle"/>
          </p:nvPr>
        </p:nvSpPr>
        <p:spPr>
          <a:xfrm>
            <a:off x="4716463" y="2708275"/>
            <a:ext cx="3160712" cy="3600450"/>
          </a:xfrm>
        </p:spPr>
        <p:txBody>
          <a:bodyPr>
            <a:normAutofit fontScale="90000"/>
          </a:bodyPr>
          <a:lstStyle/>
          <a:p>
            <a:pPr eaLnBrk="1" fontAlgn="auto" hangingPunct="1">
              <a:spcAft>
                <a:spcPts val="0"/>
              </a:spcAft>
              <a:defRPr/>
            </a:pPr>
            <a:r>
              <a:rPr lang="en-GB" altLang="en-US" sz="4000" dirty="0"/>
              <a:t>We look forward to an exciting year ahead!</a:t>
            </a:r>
            <a:br>
              <a:rPr lang="en-GB" altLang="en-US" sz="4000" dirty="0"/>
            </a:br>
            <a:r>
              <a:rPr lang="en-GB" altLang="en-US" sz="4000" dirty="0"/>
              <a:t>Thank you for</a:t>
            </a:r>
            <a:br>
              <a:rPr lang="en-GB" altLang="en-US" sz="4000" dirty="0"/>
            </a:br>
            <a:r>
              <a:rPr lang="en-GB" altLang="en-US" sz="4000" dirty="0"/>
              <a:t>your time.</a:t>
            </a:r>
            <a:br>
              <a:rPr lang="en-GB" altLang="en-US" dirty="0"/>
            </a:br>
            <a:endParaRPr lang="en-GB" altLang="en-US" dirty="0"/>
          </a:p>
        </p:txBody>
      </p:sp>
    </p:spTree>
  </p:cSld>
  <p:clrMapOvr>
    <a:masterClrMapping/>
  </p:clrMapOvr>
  <p:transition advTm="20000"/>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3.jpeg"/></Relationships>
</file>

<file path=ppt/theme/theme1.xml><?xml version="1.0" encoding="utf-8"?>
<a:theme xmlns:a="http://schemas.openxmlformats.org/drawingml/2006/main" name="Angles">
  <a:themeElements>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ngl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ppt/theme/theme2.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LongProperties xmlns="http://schemas.microsoft.com/office/2006/metadata/longProperti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9acecf4c-16a4-4761-890c-507f4a1997e1">
      <Terms xmlns="http://schemas.microsoft.com/office/infopath/2007/PartnerControls"/>
    </lcf76f155ced4ddcb4097134ff3c332f>
    <TaxCatchAll xmlns="a15d728d-e3a8-4f9d-94e7-da02506df338" xsi:nil="true"/>
  </documentManagement>
</p:properties>
</file>

<file path=customXml/item4.xml><?xml version="1.0" encoding="utf-8"?>
<ct:contentTypeSchema xmlns:ct="http://schemas.microsoft.com/office/2006/metadata/contentType" xmlns:ma="http://schemas.microsoft.com/office/2006/metadata/properties/metaAttributes" ct:_="" ma:_="" ma:contentTypeName="Document" ma:contentTypeID="0x0101005CE4DB5A7118744592C04218B683D35E" ma:contentTypeVersion="16" ma:contentTypeDescription="Create a new document." ma:contentTypeScope="" ma:versionID="b0abca8e69ae6f04a6cc3633274f0b0b">
  <xsd:schema xmlns:xsd="http://www.w3.org/2001/XMLSchema" xmlns:xs="http://www.w3.org/2001/XMLSchema" xmlns:p="http://schemas.microsoft.com/office/2006/metadata/properties" xmlns:ns2="9acecf4c-16a4-4761-890c-507f4a1997e1" xmlns:ns3="a15d728d-e3a8-4f9d-94e7-da02506df338" targetNamespace="http://schemas.microsoft.com/office/2006/metadata/properties" ma:root="true" ma:fieldsID="0fc6a194d8ad4197167b0a00a303ad0c" ns2:_="" ns3:_="">
    <xsd:import namespace="9acecf4c-16a4-4761-890c-507f4a1997e1"/>
    <xsd:import namespace="a15d728d-e3a8-4f9d-94e7-da02506df338"/>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Location" minOccurs="0"/>
                <xsd:element ref="ns2:MediaServiceObjectDetectorVersions" minOccurs="0"/>
                <xsd:element ref="ns2:MediaServiceSearchPropertie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acecf4c-16a4-4761-890c-507f4a1997e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493e7d00-aa98-42fb-ac46-a570410b7ac9"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description="" ma:indexed="true" ma:internalName="MediaServiceLocation" ma:readOnly="true">
      <xsd:simpleType>
        <xsd:restriction base="dms:Text"/>
      </xsd:simpleType>
    </xsd:element>
    <xsd:element name="MediaServiceObjectDetectorVersions" ma:index="19"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15d728d-e3a8-4f9d-94e7-da02506df33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60a99c01-3a45-4b86-a8e6-a69436f6cf12}" ma:internalName="TaxCatchAll" ma:showField="CatchAllData" ma:web="a15d728d-e3a8-4f9d-94e7-da02506df338">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6DE39F8-35CE-4EAE-81F8-A7C15D7C217E}">
  <ds:schemaRefs>
    <ds:schemaRef ds:uri="http://schemas.microsoft.com/sharepoint/v3/contenttype/forms"/>
  </ds:schemaRefs>
</ds:datastoreItem>
</file>

<file path=customXml/itemProps2.xml><?xml version="1.0" encoding="utf-8"?>
<ds:datastoreItem xmlns:ds="http://schemas.openxmlformats.org/officeDocument/2006/customXml" ds:itemID="{AB9F8D9E-C18E-4127-B1ED-4838BD95EA7B}">
  <ds:schemaRefs>
    <ds:schemaRef ds:uri="http://schemas.microsoft.com/office/2006/metadata/longProperties"/>
  </ds:schemaRefs>
</ds:datastoreItem>
</file>

<file path=customXml/itemProps3.xml><?xml version="1.0" encoding="utf-8"?>
<ds:datastoreItem xmlns:ds="http://schemas.openxmlformats.org/officeDocument/2006/customXml" ds:itemID="{3190D2C9-4537-43CD-844D-587BAE2DEC90}">
  <ds:schemaRefs>
    <ds:schemaRef ds:uri="http://schemas.microsoft.com/office/2006/documentManagement/types"/>
    <ds:schemaRef ds:uri="http://purl.org/dc/elements/1.1/"/>
    <ds:schemaRef ds:uri="a15d728d-e3a8-4f9d-94e7-da02506df338"/>
    <ds:schemaRef ds:uri="http://schemas.openxmlformats.org/package/2006/metadata/core-properties"/>
    <ds:schemaRef ds:uri="http://purl.org/dc/dcmitype/"/>
    <ds:schemaRef ds:uri="http://www.w3.org/XML/1998/namespace"/>
    <ds:schemaRef ds:uri="9acecf4c-16a4-4761-890c-507f4a1997e1"/>
    <ds:schemaRef ds:uri="http://schemas.microsoft.com/office/infopath/2007/PartnerControls"/>
    <ds:schemaRef ds:uri="http://schemas.microsoft.com/office/2006/metadata/properties"/>
    <ds:schemaRef ds:uri="http://purl.org/dc/terms/"/>
  </ds:schemaRefs>
</ds:datastoreItem>
</file>

<file path=customXml/itemProps4.xml><?xml version="1.0" encoding="utf-8"?>
<ds:datastoreItem xmlns:ds="http://schemas.openxmlformats.org/officeDocument/2006/customXml" ds:itemID="{03428B3B-F87A-4ED5-884D-AD9490808686}"/>
</file>

<file path=docProps/app.xml><?xml version="1.0" encoding="utf-8"?>
<Properties xmlns="http://schemas.openxmlformats.org/officeDocument/2006/extended-properties" xmlns:vt="http://schemas.openxmlformats.org/officeDocument/2006/docPropsVTypes">
  <Template/>
  <TotalTime>9897</TotalTime>
  <Words>1934</Words>
  <Application>Microsoft Office PowerPoint</Application>
  <PresentationFormat>On-screen Show (4:3)</PresentationFormat>
  <Paragraphs>232</Paragraphs>
  <Slides>26</Slides>
  <Notes>0</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26</vt:i4>
      </vt:variant>
    </vt:vector>
  </HeadingPairs>
  <TitlesOfParts>
    <vt:vector size="39" baseType="lpstr">
      <vt:lpstr>Aharoni</vt:lpstr>
      <vt:lpstr>Arial</vt:lpstr>
      <vt:lpstr>Berlin Sans FB</vt:lpstr>
      <vt:lpstr>Berlin Sans FB Demi</vt:lpstr>
      <vt:lpstr>Calibri</vt:lpstr>
      <vt:lpstr>Century Gothic</vt:lpstr>
      <vt:lpstr>Franklin Gothic Book</vt:lpstr>
      <vt:lpstr>Franklin Gothic Demi</vt:lpstr>
      <vt:lpstr>Franklin Gothic Medium</vt:lpstr>
      <vt:lpstr>Wingdings</vt:lpstr>
      <vt:lpstr>Wingdings 2</vt:lpstr>
      <vt:lpstr>Angles</vt:lpstr>
      <vt:lpstr>Austin</vt:lpstr>
      <vt:lpstr>Welcome to the  Year 5 Information Evening </vt:lpstr>
      <vt:lpstr>PowerPoint Presentation</vt:lpstr>
      <vt:lpstr>PowerPoint Presentation</vt:lpstr>
      <vt:lpstr>PowerPoint Presentation</vt:lpstr>
      <vt:lpstr>PowerPoint Presentation</vt:lpstr>
      <vt:lpstr>Maths:</vt:lpstr>
      <vt:lpstr>PowerPoint Presentation</vt:lpstr>
      <vt:lpstr>PowerPoint Presentation</vt:lpstr>
      <vt:lpstr>PowerPoint Presentation</vt:lpstr>
      <vt:lpstr>PowerPoint Presentation</vt:lpstr>
      <vt:lpstr>Spelling expectations for year 5:</vt:lpstr>
      <vt:lpstr>PowerPoint Presentation</vt:lpstr>
      <vt:lpstr>Year 5 spelling patterns:</vt:lpstr>
      <vt:lpstr>PowerPoint Presentation</vt:lpstr>
      <vt:lpstr>How can you help your child with their reading at home?</vt:lpstr>
      <vt:lpstr>PowerPoint Presentation</vt:lpstr>
      <vt:lpstr>PowerPoint Presentation</vt:lpstr>
      <vt:lpstr>PowerPoint Presentation</vt:lpstr>
      <vt:lpstr>PowerPoint Presentation</vt:lpstr>
      <vt:lpstr>PowerPoint Presentation</vt:lpstr>
      <vt:lpstr>PowerPoint Presentation</vt:lpstr>
      <vt:lpstr>Homework</vt:lpstr>
      <vt:lpstr>What can you do to help your child?</vt:lpstr>
      <vt:lpstr>Useful information</vt:lpstr>
      <vt:lpstr>Remember the school website for additional information.</vt:lpstr>
      <vt:lpstr>We look forward to an exciting year ahead! Thank you for your time. </vt:lpstr>
    </vt:vector>
  </TitlesOfParts>
  <Company>Elonex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Key Stage 1 SATs</dc:title>
  <dc:creator>Sarah Brealey</dc:creator>
  <cp:lastModifiedBy>Hayley.Remnant</cp:lastModifiedBy>
  <cp:revision>153</cp:revision>
  <cp:lastPrinted>2015-09-23T16:59:12Z</cp:lastPrinted>
  <dcterms:created xsi:type="dcterms:W3CDTF">2005-03-01T16:53:23Z</dcterms:created>
  <dcterms:modified xsi:type="dcterms:W3CDTF">2026-09-07T10:22:33Z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isplay_urn:schemas-microsoft-com:office:office#Editor">
    <vt:lpwstr>Elizabeth.Gray</vt:lpwstr>
  </property>
  <property fmtid="{D5CDD505-2E9C-101B-9397-08002B2CF9AE}" pid="3" name="Order">
    <vt:lpwstr>1273400.00000000</vt:lpwstr>
  </property>
  <property fmtid="{D5CDD505-2E9C-101B-9397-08002B2CF9AE}" pid="4" name="display_urn:schemas-microsoft-com:office:office#Author">
    <vt:lpwstr>Elizabeth.Gray</vt:lpwstr>
  </property>
  <property fmtid="{D5CDD505-2E9C-101B-9397-08002B2CF9AE}" pid="5" name="ContentTypeId">
    <vt:lpwstr>0x0101005CE4DB5A7118744592C04218B683D35E</vt:lpwstr>
  </property>
  <property fmtid="{D5CDD505-2E9C-101B-9397-08002B2CF9AE}" pid="6" name="MediaServiceImageTags">
    <vt:lpwstr/>
  </property>
</Properties>
</file>