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5" r:id="rId4"/>
  </p:sldMasterIdLst>
  <p:notesMasterIdLst>
    <p:notesMasterId r:id="rId27"/>
  </p:notesMasterIdLst>
  <p:handoutMasterIdLst>
    <p:handoutMasterId r:id="rId28"/>
  </p:handoutMasterIdLst>
  <p:sldIdLst>
    <p:sldId id="256" r:id="rId5"/>
    <p:sldId id="276" r:id="rId6"/>
    <p:sldId id="314" r:id="rId7"/>
    <p:sldId id="297" r:id="rId8"/>
    <p:sldId id="278" r:id="rId9"/>
    <p:sldId id="309" r:id="rId10"/>
    <p:sldId id="281" r:id="rId11"/>
    <p:sldId id="292" r:id="rId12"/>
    <p:sldId id="298" r:id="rId13"/>
    <p:sldId id="294" r:id="rId14"/>
    <p:sldId id="287" r:id="rId15"/>
    <p:sldId id="288" r:id="rId16"/>
    <p:sldId id="316" r:id="rId17"/>
    <p:sldId id="317" r:id="rId18"/>
    <p:sldId id="302" r:id="rId19"/>
    <p:sldId id="293" r:id="rId20"/>
    <p:sldId id="319" r:id="rId21"/>
    <p:sldId id="318" r:id="rId22"/>
    <p:sldId id="286" r:id="rId23"/>
    <p:sldId id="275" r:id="rId24"/>
    <p:sldId id="290" r:id="rId25"/>
    <p:sldId id="313" r:id="rId26"/>
  </p:sldIdLst>
  <p:sldSz cx="9144000" cy="6858000" type="screen4x3"/>
  <p:notesSz cx="6797675" cy="9926638"/>
  <p:defaultTextStyle>
    <a:defPPr>
      <a:defRPr lang="en-GB"/>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66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356" autoAdjust="0"/>
    <p:restoredTop sz="94050" autoAdjust="0"/>
  </p:normalViewPr>
  <p:slideViewPr>
    <p:cSldViewPr>
      <p:cViewPr varScale="1">
        <p:scale>
          <a:sx n="77" d="100"/>
          <a:sy n="77" d="100"/>
        </p:scale>
        <p:origin x="1632" y="67"/>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notesMaster" Target="notesMasters/notesMaster1.xml"/><Relationship Id="rId30" Type="http://schemas.openxmlformats.org/officeDocument/2006/relationships/viewProps" Target="viewProps.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orna.Thornhill" userId="ed04135c-716a-4ecc-82e1-b7f7e51e9365" providerId="ADAL" clId="{2CF38FEB-052D-45BE-BE34-87B28DE21981}"/>
    <pc:docChg chg="modShowInfo">
      <pc:chgData name="Lorna.Thornhill" userId="ed04135c-716a-4ecc-82e1-b7f7e51e9365" providerId="ADAL" clId="{2CF38FEB-052D-45BE-BE34-87B28DE21981}" dt="2025-09-09T14:28:49.863" v="0" actId="2744"/>
      <pc:docMkLst>
        <pc:docMk/>
      </pc:docMkLst>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7890" name="Rectangle 2">
            <a:extLst>
              <a:ext uri="{FF2B5EF4-FFF2-40B4-BE49-F238E27FC236}">
                <a16:creationId xmlns:a16="http://schemas.microsoft.com/office/drawing/2014/main" id="{2EC5CEDA-42A1-4A7E-9ABE-9A4ECDBE6C32}"/>
              </a:ext>
            </a:extLst>
          </p:cNvPr>
          <p:cNvSpPr>
            <a:spLocks noGrp="1" noChangeArrowheads="1"/>
          </p:cNvSpPr>
          <p:nvPr>
            <p:ph type="hdr" sz="quarter"/>
          </p:nvPr>
        </p:nvSpPr>
        <p:spPr bwMode="auto">
          <a:xfrm>
            <a:off x="0"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defRPr>
            </a:lvl1pPr>
          </a:lstStyle>
          <a:p>
            <a:pPr>
              <a:defRPr/>
            </a:pPr>
            <a:endParaRPr lang="en-GB"/>
          </a:p>
        </p:txBody>
      </p:sp>
      <p:sp>
        <p:nvSpPr>
          <p:cNvPr id="37891" name="Rectangle 3">
            <a:extLst>
              <a:ext uri="{FF2B5EF4-FFF2-40B4-BE49-F238E27FC236}">
                <a16:creationId xmlns:a16="http://schemas.microsoft.com/office/drawing/2014/main" id="{13FDF4C5-330D-4A96-B40D-E05E402260DA}"/>
              </a:ext>
            </a:extLst>
          </p:cNvPr>
          <p:cNvSpPr>
            <a:spLocks noGrp="1" noChangeArrowheads="1"/>
          </p:cNvSpPr>
          <p:nvPr>
            <p:ph type="dt" sz="quarter" idx="1"/>
          </p:nvPr>
        </p:nvSpPr>
        <p:spPr bwMode="auto">
          <a:xfrm>
            <a:off x="3849688"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defRPr>
            </a:lvl1pPr>
          </a:lstStyle>
          <a:p>
            <a:pPr>
              <a:defRPr/>
            </a:pPr>
            <a:endParaRPr lang="en-GB"/>
          </a:p>
        </p:txBody>
      </p:sp>
      <p:sp>
        <p:nvSpPr>
          <p:cNvPr id="37892" name="Rectangle 4">
            <a:extLst>
              <a:ext uri="{FF2B5EF4-FFF2-40B4-BE49-F238E27FC236}">
                <a16:creationId xmlns:a16="http://schemas.microsoft.com/office/drawing/2014/main" id="{DF3C4E28-A3E7-45D8-B1BD-756680E08FB3}"/>
              </a:ext>
            </a:extLst>
          </p:cNvPr>
          <p:cNvSpPr>
            <a:spLocks noGrp="1" noChangeArrowheads="1"/>
          </p:cNvSpPr>
          <p:nvPr>
            <p:ph type="ftr" sz="quarter" idx="2"/>
          </p:nvPr>
        </p:nvSpPr>
        <p:spPr bwMode="auto">
          <a:xfrm>
            <a:off x="0" y="9428163"/>
            <a:ext cx="2946400"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pPr>
              <a:defRPr/>
            </a:pPr>
            <a:endParaRPr lang="en-GB"/>
          </a:p>
        </p:txBody>
      </p:sp>
      <p:sp>
        <p:nvSpPr>
          <p:cNvPr id="37893" name="Rectangle 5">
            <a:extLst>
              <a:ext uri="{FF2B5EF4-FFF2-40B4-BE49-F238E27FC236}">
                <a16:creationId xmlns:a16="http://schemas.microsoft.com/office/drawing/2014/main" id="{7737EAF8-6A12-4094-8B28-2B2DFE9E834A}"/>
              </a:ext>
            </a:extLst>
          </p:cNvPr>
          <p:cNvSpPr>
            <a:spLocks noGrp="1" noChangeArrowheads="1"/>
          </p:cNvSpPr>
          <p:nvPr>
            <p:ph type="sldNum" sz="quarter" idx="3"/>
          </p:nvPr>
        </p:nvSpPr>
        <p:spPr bwMode="auto">
          <a:xfrm>
            <a:off x="3849688" y="9428163"/>
            <a:ext cx="2946400"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C736F40D-F634-45F3-AD79-4D6C37196B3E}" type="slidenum">
              <a:rPr lang="en-GB" altLang="en-US"/>
              <a:pPr>
                <a:defRPr/>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29BCDF46-D43F-4F39-B176-8413BC02FBEC}"/>
              </a:ext>
            </a:extLst>
          </p:cNvPr>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atin typeface="Arial" charset="0"/>
              </a:defRPr>
            </a:lvl1pPr>
          </a:lstStyle>
          <a:p>
            <a:pPr>
              <a:defRPr/>
            </a:pPr>
            <a:endParaRPr lang="en-GB"/>
          </a:p>
        </p:txBody>
      </p:sp>
      <p:sp>
        <p:nvSpPr>
          <p:cNvPr id="3" name="Date Placeholder 2">
            <a:extLst>
              <a:ext uri="{FF2B5EF4-FFF2-40B4-BE49-F238E27FC236}">
                <a16:creationId xmlns:a16="http://schemas.microsoft.com/office/drawing/2014/main" id="{0F0896C0-1BB1-4C19-A296-2B9434389BA0}"/>
              </a:ext>
            </a:extLst>
          </p:cNvPr>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atin typeface="Arial" charset="0"/>
              </a:defRPr>
            </a:lvl1pPr>
          </a:lstStyle>
          <a:p>
            <a:pPr>
              <a:defRPr/>
            </a:pPr>
            <a:fld id="{85B3735F-F2AC-4168-9335-CC40CF580837}" type="datetimeFigureOut">
              <a:rPr lang="en-GB"/>
              <a:pPr>
                <a:defRPr/>
              </a:pPr>
              <a:t>09/09/2025</a:t>
            </a:fld>
            <a:endParaRPr lang="en-GB"/>
          </a:p>
        </p:txBody>
      </p:sp>
      <p:sp>
        <p:nvSpPr>
          <p:cNvPr id="4" name="Slide Image Placeholder 3">
            <a:extLst>
              <a:ext uri="{FF2B5EF4-FFF2-40B4-BE49-F238E27FC236}">
                <a16:creationId xmlns:a16="http://schemas.microsoft.com/office/drawing/2014/main" id="{9179916C-4792-4D2D-831A-8DB98FC7C1B9}"/>
              </a:ext>
            </a:extLst>
          </p:cNvPr>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F0A4659A-F890-4A1D-A099-522C2AFFFF62}"/>
              </a:ext>
            </a:extLst>
          </p:cNvPr>
          <p:cNvSpPr>
            <a:spLocks noGrp="1"/>
          </p:cNvSpPr>
          <p:nvPr>
            <p:ph type="body" sz="quarter" idx="3"/>
          </p:nvPr>
        </p:nvSpPr>
        <p:spPr>
          <a:xfrm>
            <a:off x="679450" y="4714875"/>
            <a:ext cx="5438775" cy="4467225"/>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33DA1F22-7BAB-4CAC-87F8-6C81A42D5D5B}"/>
              </a:ext>
            </a:extLst>
          </p:cNvPr>
          <p:cNvSpPr>
            <a:spLocks noGrp="1"/>
          </p:cNvSpPr>
          <p:nvPr>
            <p:ph type="ftr" sz="quarter" idx="4"/>
          </p:nvPr>
        </p:nvSpPr>
        <p:spPr>
          <a:xfrm>
            <a:off x="0" y="9428163"/>
            <a:ext cx="2946400" cy="496887"/>
          </a:xfrm>
          <a:prstGeom prst="rect">
            <a:avLst/>
          </a:prstGeom>
        </p:spPr>
        <p:txBody>
          <a:bodyPr vert="horz" lIns="91440" tIns="45720" rIns="91440" bIns="45720" rtlCol="0" anchor="b"/>
          <a:lstStyle>
            <a:lvl1pPr algn="l">
              <a:defRPr sz="1200">
                <a:latin typeface="Arial" charset="0"/>
              </a:defRPr>
            </a:lvl1pPr>
          </a:lstStyle>
          <a:p>
            <a:pPr>
              <a:defRPr/>
            </a:pPr>
            <a:endParaRPr lang="en-GB"/>
          </a:p>
        </p:txBody>
      </p:sp>
      <p:sp>
        <p:nvSpPr>
          <p:cNvPr id="7" name="Slide Number Placeholder 6">
            <a:extLst>
              <a:ext uri="{FF2B5EF4-FFF2-40B4-BE49-F238E27FC236}">
                <a16:creationId xmlns:a16="http://schemas.microsoft.com/office/drawing/2014/main" id="{37920294-437E-4AD1-A438-EF17D3370553}"/>
              </a:ext>
            </a:extLst>
          </p:cNvPr>
          <p:cNvSpPr>
            <a:spLocks noGrp="1"/>
          </p:cNvSpPr>
          <p:nvPr>
            <p:ph type="sldNum" sz="quarter" idx="5"/>
          </p:nvPr>
        </p:nvSpPr>
        <p:spPr>
          <a:xfrm>
            <a:off x="3849688" y="9428163"/>
            <a:ext cx="2946400" cy="496887"/>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pPr>
              <a:defRPr/>
            </a:pPr>
            <a:fld id="{EE6CB372-F7E8-4ECB-AE9A-FFCEF7AB8D7D}"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Image Placeholder 1">
            <a:extLst>
              <a:ext uri="{FF2B5EF4-FFF2-40B4-BE49-F238E27FC236}">
                <a16:creationId xmlns:a16="http://schemas.microsoft.com/office/drawing/2014/main" id="{C7566965-8D6C-464D-9E44-A8CCC4482C90}"/>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91" name="Notes Placeholder 2">
            <a:extLst>
              <a:ext uri="{FF2B5EF4-FFF2-40B4-BE49-F238E27FC236}">
                <a16:creationId xmlns:a16="http://schemas.microsoft.com/office/drawing/2014/main" id="{185F976A-E18F-4BFC-AA1B-24F69FA62616}"/>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12292" name="Slide Number Placeholder 3">
            <a:extLst>
              <a:ext uri="{FF2B5EF4-FFF2-40B4-BE49-F238E27FC236}">
                <a16:creationId xmlns:a16="http://schemas.microsoft.com/office/drawing/2014/main" id="{034E20A8-8E1E-492D-BC40-323DCE8676A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8955D3EC-EE77-44E0-83C1-8F3EBF847FEC}" type="slidenum">
              <a:rPr lang="en-GB" altLang="en-US" smtClean="0"/>
              <a:pPr/>
              <a:t>4</a:t>
            </a:fld>
            <a:endParaRPr lang="en-GB"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Image Placeholder 1">
            <a:extLst>
              <a:ext uri="{FF2B5EF4-FFF2-40B4-BE49-F238E27FC236}">
                <a16:creationId xmlns:a16="http://schemas.microsoft.com/office/drawing/2014/main" id="{AE9C9C2A-27D6-479F-B2D2-2686558DDF3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363" name="Notes Placeholder 2">
            <a:extLst>
              <a:ext uri="{FF2B5EF4-FFF2-40B4-BE49-F238E27FC236}">
                <a16:creationId xmlns:a16="http://schemas.microsoft.com/office/drawing/2014/main" id="{510FD6C1-36D8-43E3-9845-8986C2AF629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latin typeface="Arial" panose="020B0604020202020204" pitchFamily="34" charset="0"/>
              </a:rPr>
              <a:t>thinking actively in a social context</a:t>
            </a:r>
            <a:endParaRPr lang="en-GB" altLang="en-US"/>
          </a:p>
        </p:txBody>
      </p:sp>
      <p:sp>
        <p:nvSpPr>
          <p:cNvPr id="15364" name="Slide Number Placeholder 3">
            <a:extLst>
              <a:ext uri="{FF2B5EF4-FFF2-40B4-BE49-F238E27FC236}">
                <a16:creationId xmlns:a16="http://schemas.microsoft.com/office/drawing/2014/main" id="{75259F21-F463-45C7-9D8C-A4177FB5339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692D6126-62AF-4D68-A474-A72EFDA1775D}" type="slidenum">
              <a:rPr lang="en-GB" altLang="en-US" smtClean="0"/>
              <a:pPr/>
              <a:t>5</a:t>
            </a:fld>
            <a:endParaRPr lang="en-GB"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a:extLst>
              <a:ext uri="{FF2B5EF4-FFF2-40B4-BE49-F238E27FC236}">
                <a16:creationId xmlns:a16="http://schemas.microsoft.com/office/drawing/2014/main" id="{B511BBC4-2EBA-458E-B3A7-A76A6F36748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Notes Placeholder 2">
            <a:extLst>
              <a:ext uri="{FF2B5EF4-FFF2-40B4-BE49-F238E27FC236}">
                <a16:creationId xmlns:a16="http://schemas.microsoft.com/office/drawing/2014/main" id="{E7DD38F7-335F-4AF6-834B-B008BF5BFE42}"/>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3796" name="Slide Number Placeholder 3">
            <a:extLst>
              <a:ext uri="{FF2B5EF4-FFF2-40B4-BE49-F238E27FC236}">
                <a16:creationId xmlns:a16="http://schemas.microsoft.com/office/drawing/2014/main" id="{FDEBF047-9CBF-4403-9511-BBD61DC108B4}"/>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7BB34E1B-D618-4064-9202-3FADCAF71572}" type="slidenum">
              <a:rPr lang="en-GB" altLang="en-US" smtClean="0"/>
              <a:pPr/>
              <a:t>19</a:t>
            </a:fld>
            <a:endParaRPr lang="en-GB"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4" name="Group 60">
            <a:extLst>
              <a:ext uri="{FF2B5EF4-FFF2-40B4-BE49-F238E27FC236}">
                <a16:creationId xmlns:a16="http://schemas.microsoft.com/office/drawing/2014/main" id="{2244B7B6-8039-4EB0-8F75-5CAE49504983}"/>
              </a:ext>
            </a:extLst>
          </p:cNvPr>
          <p:cNvGrpSpPr>
            <a:grpSpLocks/>
          </p:cNvGrpSpPr>
          <p:nvPr/>
        </p:nvGrpSpPr>
        <p:grpSpPr bwMode="auto">
          <a:xfrm>
            <a:off x="-382588" y="0"/>
            <a:ext cx="9932988" cy="6858000"/>
            <a:chOff x="-382404" y="0"/>
            <a:chExt cx="9932332" cy="6858000"/>
          </a:xfrm>
        </p:grpSpPr>
        <p:grpSp>
          <p:nvGrpSpPr>
            <p:cNvPr id="5" name="Group 44">
              <a:extLst>
                <a:ext uri="{FF2B5EF4-FFF2-40B4-BE49-F238E27FC236}">
                  <a16:creationId xmlns:a16="http://schemas.microsoft.com/office/drawing/2014/main" id="{9A4B1852-CD81-4CEC-8F0C-A159550031CD}"/>
                </a:ext>
              </a:extLst>
            </p:cNvPr>
            <p:cNvGrpSpPr>
              <a:grpSpLocks/>
            </p:cNvGrpSpPr>
            <p:nvPr/>
          </p:nvGrpSpPr>
          <p:grpSpPr bwMode="auto">
            <a:xfrm>
              <a:off x="0" y="0"/>
              <a:ext cx="9144000" cy="6858000"/>
              <a:chOff x="0" y="0"/>
              <a:chExt cx="9144000" cy="6858000"/>
            </a:xfrm>
          </p:grpSpPr>
          <p:grpSp>
            <p:nvGrpSpPr>
              <p:cNvPr id="28" name="Group 4">
                <a:extLst>
                  <a:ext uri="{FF2B5EF4-FFF2-40B4-BE49-F238E27FC236}">
                    <a16:creationId xmlns:a16="http://schemas.microsoft.com/office/drawing/2014/main" id="{696099A5-6163-4599-B10A-2CFD0C0CBF1B}"/>
                  </a:ext>
                </a:extLst>
              </p:cNvPr>
              <p:cNvGrpSpPr>
                <a:grpSpLocks/>
              </p:cNvGrpSpPr>
              <p:nvPr/>
            </p:nvGrpSpPr>
            <p:grpSpPr bwMode="auto">
              <a:xfrm>
                <a:off x="0" y="0"/>
                <a:ext cx="2514600" cy="6858000"/>
                <a:chOff x="0" y="0"/>
                <a:chExt cx="2514600" cy="6858000"/>
              </a:xfrm>
            </p:grpSpPr>
            <p:sp>
              <p:nvSpPr>
                <p:cNvPr id="40" name="Rectangle 39">
                  <a:extLst>
                    <a:ext uri="{FF2B5EF4-FFF2-40B4-BE49-F238E27FC236}">
                      <a16:creationId xmlns:a16="http://schemas.microsoft.com/office/drawing/2014/main" id="{A20E3C65-DC82-498C-9451-A4CBA74D47AE}"/>
                    </a:ext>
                  </a:extLst>
                </p:cNvPr>
                <p:cNvSpPr/>
                <p:nvPr/>
              </p:nvSpPr>
              <p:spPr>
                <a:xfrm>
                  <a:off x="914499"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1" name="Rectangle 2">
                  <a:extLst>
                    <a:ext uri="{FF2B5EF4-FFF2-40B4-BE49-F238E27FC236}">
                      <a16:creationId xmlns:a16="http://schemas.microsoft.com/office/drawing/2014/main" id="{23B69B2B-7627-4761-9351-5DEEFBB20488}"/>
                    </a:ext>
                  </a:extLst>
                </p:cNvPr>
                <p:cNvSpPr/>
                <p:nvPr/>
              </p:nvSpPr>
              <p:spPr>
                <a:xfrm>
                  <a:off x="159"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2" name="Rectangle 3">
                  <a:extLst>
                    <a:ext uri="{FF2B5EF4-FFF2-40B4-BE49-F238E27FC236}">
                      <a16:creationId xmlns:a16="http://schemas.microsoft.com/office/drawing/2014/main" id="{E0344703-2D3A-4A3F-B436-F5417014FB9C}"/>
                    </a:ext>
                  </a:extLst>
                </p:cNvPr>
                <p:cNvSpPr/>
                <p:nvPr/>
              </p:nvSpPr>
              <p:spPr>
                <a:xfrm>
                  <a:off x="228744"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grpSp>
            <p:nvGrpSpPr>
              <p:cNvPr id="29" name="Group 5">
                <a:extLst>
                  <a:ext uri="{FF2B5EF4-FFF2-40B4-BE49-F238E27FC236}">
                    <a16:creationId xmlns:a16="http://schemas.microsoft.com/office/drawing/2014/main" id="{965119AF-AF7F-4A04-B6D5-6E46772DD11B}"/>
                  </a:ext>
                </a:extLst>
              </p:cNvPr>
              <p:cNvGrpSpPr>
                <a:grpSpLocks/>
              </p:cNvGrpSpPr>
              <p:nvPr/>
            </p:nvGrpSpPr>
            <p:grpSpPr bwMode="auto">
              <a:xfrm>
                <a:off x="422910" y="0"/>
                <a:ext cx="2514600" cy="6858000"/>
                <a:chOff x="0" y="0"/>
                <a:chExt cx="2514600" cy="6858000"/>
              </a:xfrm>
            </p:grpSpPr>
            <p:sp>
              <p:nvSpPr>
                <p:cNvPr id="37" name="Rectangle 36">
                  <a:extLst>
                    <a:ext uri="{FF2B5EF4-FFF2-40B4-BE49-F238E27FC236}">
                      <a16:creationId xmlns:a16="http://schemas.microsoft.com/office/drawing/2014/main" id="{8FA04980-8CC7-4478-B586-5D6FD52223AC}"/>
                    </a:ext>
                  </a:extLst>
                </p:cNvPr>
                <p:cNvSpPr/>
                <p:nvPr/>
              </p:nvSpPr>
              <p:spPr>
                <a:xfrm>
                  <a:off x="913836"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8" name="Rectangle 37">
                  <a:extLst>
                    <a:ext uri="{FF2B5EF4-FFF2-40B4-BE49-F238E27FC236}">
                      <a16:creationId xmlns:a16="http://schemas.microsoft.com/office/drawing/2014/main" id="{63135903-545C-4436-90A8-50509E53E1F0}"/>
                    </a:ext>
                  </a:extLst>
                </p:cNvPr>
                <p:cNvSpPr/>
                <p:nvPr/>
              </p:nvSpPr>
              <p:spPr>
                <a:xfrm>
                  <a:off x="-504"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9" name="Rectangle 38">
                  <a:extLst>
                    <a:ext uri="{FF2B5EF4-FFF2-40B4-BE49-F238E27FC236}">
                      <a16:creationId xmlns:a16="http://schemas.microsoft.com/office/drawing/2014/main" id="{7868E85F-7870-4394-878A-7B5099AC7AE6}"/>
                    </a:ext>
                  </a:extLst>
                </p:cNvPr>
                <p:cNvSpPr/>
                <p:nvPr/>
              </p:nvSpPr>
              <p:spPr>
                <a:xfrm>
                  <a:off x="228081"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grpSp>
            <p:nvGrpSpPr>
              <p:cNvPr id="30" name="Group 9">
                <a:extLst>
                  <a:ext uri="{FF2B5EF4-FFF2-40B4-BE49-F238E27FC236}">
                    <a16:creationId xmlns:a16="http://schemas.microsoft.com/office/drawing/2014/main" id="{02C08B7B-2E4E-4612-A990-220910CC88D2}"/>
                  </a:ext>
                </a:extLst>
              </p:cNvPr>
              <p:cNvGrpSpPr>
                <a:grpSpLocks/>
              </p:cNvGrpSpPr>
              <p:nvPr/>
            </p:nvGrpSpPr>
            <p:grpSpPr bwMode="auto">
              <a:xfrm rot="10800000">
                <a:off x="6629400" y="0"/>
                <a:ext cx="2514600" cy="6858000"/>
                <a:chOff x="0" y="0"/>
                <a:chExt cx="2514600" cy="6858000"/>
              </a:xfrm>
            </p:grpSpPr>
            <p:sp>
              <p:nvSpPr>
                <p:cNvPr id="34" name="Rectangle 33">
                  <a:extLst>
                    <a:ext uri="{FF2B5EF4-FFF2-40B4-BE49-F238E27FC236}">
                      <a16:creationId xmlns:a16="http://schemas.microsoft.com/office/drawing/2014/main" id="{3EA6C645-437E-4940-97D0-E2B9A30B633B}"/>
                    </a:ext>
                  </a:extLst>
                </p:cNvPr>
                <p:cNvSpPr/>
                <p:nvPr/>
              </p:nvSpPr>
              <p:spPr>
                <a:xfrm>
                  <a:off x="914785"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5" name="Rectangle 34">
                  <a:extLst>
                    <a:ext uri="{FF2B5EF4-FFF2-40B4-BE49-F238E27FC236}">
                      <a16:creationId xmlns:a16="http://schemas.microsoft.com/office/drawing/2014/main" id="{90CE8CD1-D211-472A-A931-FFD0511B0059}"/>
                    </a:ext>
                  </a:extLst>
                </p:cNvPr>
                <p:cNvSpPr/>
                <p:nvPr/>
              </p:nvSpPr>
              <p:spPr>
                <a:xfrm>
                  <a:off x="445"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6" name="Rectangle 35">
                  <a:extLst>
                    <a:ext uri="{FF2B5EF4-FFF2-40B4-BE49-F238E27FC236}">
                      <a16:creationId xmlns:a16="http://schemas.microsoft.com/office/drawing/2014/main" id="{DC4BCE7D-ADAC-4FFA-A902-6B76A09C7499}"/>
                    </a:ext>
                  </a:extLst>
                </p:cNvPr>
                <p:cNvSpPr/>
                <p:nvPr/>
              </p:nvSpPr>
              <p:spPr>
                <a:xfrm>
                  <a:off x="229030"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31" name="Rectangle 30">
                <a:extLst>
                  <a:ext uri="{FF2B5EF4-FFF2-40B4-BE49-F238E27FC236}">
                    <a16:creationId xmlns:a16="http://schemas.microsoft.com/office/drawing/2014/main" id="{55C6564B-DC2E-4917-988E-5E955A2B45F4}"/>
                  </a:ext>
                </a:extLst>
              </p:cNvPr>
              <p:cNvSpPr/>
              <p:nvPr/>
            </p:nvSpPr>
            <p:spPr>
              <a:xfrm>
                <a:off x="3809907" y="0"/>
                <a:ext cx="281921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2" name="Rectangle 31">
                <a:extLst>
                  <a:ext uri="{FF2B5EF4-FFF2-40B4-BE49-F238E27FC236}">
                    <a16:creationId xmlns:a16="http://schemas.microsoft.com/office/drawing/2014/main" id="{598CC8F1-116B-4ED7-AB87-70101530BB95}"/>
                  </a:ext>
                </a:extLst>
              </p:cNvPr>
              <p:cNvSpPr/>
              <p:nvPr/>
            </p:nvSpPr>
            <p:spPr>
              <a:xfrm>
                <a:off x="2895568"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3" name="Rectangle 32">
                <a:extLst>
                  <a:ext uri="{FF2B5EF4-FFF2-40B4-BE49-F238E27FC236}">
                    <a16:creationId xmlns:a16="http://schemas.microsoft.com/office/drawing/2014/main" id="{9F2446BC-7975-4AA1-931E-30A1278CD455}"/>
                  </a:ext>
                </a:extLst>
              </p:cNvPr>
              <p:cNvSpPr/>
              <p:nvPr/>
            </p:nvSpPr>
            <p:spPr>
              <a:xfrm>
                <a:off x="3124153"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6" name="Freeform 62">
              <a:extLst>
                <a:ext uri="{FF2B5EF4-FFF2-40B4-BE49-F238E27FC236}">
                  <a16:creationId xmlns:a16="http://schemas.microsoft.com/office/drawing/2014/main" id="{E750347E-305A-4B0D-966C-41DF679956FD}"/>
                </a:ext>
              </a:extLst>
            </p:cNvPr>
            <p:cNvSpPr/>
            <p:nvPr/>
          </p:nvSpPr>
          <p:spPr>
            <a:xfrm>
              <a:off x="-12540" y="5035550"/>
              <a:ext cx="9144984" cy="1174750"/>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7" name="Freeform 63">
              <a:extLst>
                <a:ext uri="{FF2B5EF4-FFF2-40B4-BE49-F238E27FC236}">
                  <a16:creationId xmlns:a16="http://schemas.microsoft.com/office/drawing/2014/main" id="{48706294-AC8F-42C4-957A-166F18849678}"/>
                </a:ext>
              </a:extLst>
            </p:cNvPr>
            <p:cNvSpPr/>
            <p:nvPr/>
          </p:nvSpPr>
          <p:spPr>
            <a:xfrm>
              <a:off x="-12540" y="3467100"/>
              <a:ext cx="9144984" cy="890588"/>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8" name="Freeform 64">
              <a:extLst>
                <a:ext uri="{FF2B5EF4-FFF2-40B4-BE49-F238E27FC236}">
                  <a16:creationId xmlns:a16="http://schemas.microsoft.com/office/drawing/2014/main" id="{CF0710D9-B83A-4BEA-9CC5-49149448FDF6}"/>
                </a:ext>
              </a:extLst>
            </p:cNvPr>
            <p:cNvSpPr/>
            <p:nvPr/>
          </p:nvSpPr>
          <p:spPr>
            <a:xfrm>
              <a:off x="-23653" y="5640388"/>
              <a:ext cx="3004940" cy="1211262"/>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9" name="Freeform 66">
              <a:extLst>
                <a:ext uri="{FF2B5EF4-FFF2-40B4-BE49-F238E27FC236}">
                  <a16:creationId xmlns:a16="http://schemas.microsoft.com/office/drawing/2014/main" id="{D8345C50-906D-4DC1-8067-B0BC45897C49}"/>
                </a:ext>
              </a:extLst>
            </p:cNvPr>
            <p:cNvSpPr/>
            <p:nvPr/>
          </p:nvSpPr>
          <p:spPr>
            <a:xfrm>
              <a:off x="-12540" y="5284788"/>
              <a:ext cx="9144984" cy="1477962"/>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10" name="Freeform 67">
              <a:extLst>
                <a:ext uri="{FF2B5EF4-FFF2-40B4-BE49-F238E27FC236}">
                  <a16:creationId xmlns:a16="http://schemas.microsoft.com/office/drawing/2014/main" id="{C04634D2-FC8A-4B62-8136-78052BC1260A}"/>
                </a:ext>
              </a:extLst>
            </p:cNvPr>
            <p:cNvSpPr/>
            <p:nvPr/>
          </p:nvSpPr>
          <p:spPr>
            <a:xfrm>
              <a:off x="2136793" y="5132388"/>
              <a:ext cx="6982952" cy="171926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11" name="Hexagon 10">
              <a:extLst>
                <a:ext uri="{FF2B5EF4-FFF2-40B4-BE49-F238E27FC236}">
                  <a16:creationId xmlns:a16="http://schemas.microsoft.com/office/drawing/2014/main" id="{95FE581C-29D0-4354-9761-99A873CA7553}"/>
                </a:ext>
              </a:extLst>
            </p:cNvPr>
            <p:cNvSpPr/>
            <p:nvPr/>
          </p:nvSpPr>
          <p:spPr>
            <a:xfrm rot="1800000">
              <a:off x="2995574" y="2859088"/>
              <a:ext cx="1601681" cy="1389062"/>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2" name="Hexagon 11">
              <a:extLst>
                <a:ext uri="{FF2B5EF4-FFF2-40B4-BE49-F238E27FC236}">
                  <a16:creationId xmlns:a16="http://schemas.microsoft.com/office/drawing/2014/main" id="{50310C6E-4C5C-4287-87D3-731DD5D3D602}"/>
                </a:ext>
              </a:extLst>
            </p:cNvPr>
            <p:cNvSpPr/>
            <p:nvPr/>
          </p:nvSpPr>
          <p:spPr>
            <a:xfrm rot="1800000">
              <a:off x="3719426" y="4125913"/>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3" name="Hexagon 12">
              <a:extLst>
                <a:ext uri="{FF2B5EF4-FFF2-40B4-BE49-F238E27FC236}">
                  <a16:creationId xmlns:a16="http://schemas.microsoft.com/office/drawing/2014/main" id="{81874FA1-F591-4E58-9B82-AE7DE2FC17E3}"/>
                </a:ext>
              </a:extLst>
            </p:cNvPr>
            <p:cNvSpPr/>
            <p:nvPr/>
          </p:nvSpPr>
          <p:spPr>
            <a:xfrm rot="1800000">
              <a:off x="3728950" y="1592263"/>
              <a:ext cx="1601681"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4" name="Hexagon 13">
              <a:extLst>
                <a:ext uri="{FF2B5EF4-FFF2-40B4-BE49-F238E27FC236}">
                  <a16:creationId xmlns:a16="http://schemas.microsoft.com/office/drawing/2014/main" id="{B1AFAC29-9355-4B30-9637-12E9B3193791}"/>
                </a:ext>
              </a:extLst>
            </p:cNvPr>
            <p:cNvSpPr/>
            <p:nvPr/>
          </p:nvSpPr>
          <p:spPr>
            <a:xfrm rot="1800000">
              <a:off x="2976525" y="325438"/>
              <a:ext cx="1601681" cy="1389062"/>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5" name="Hexagon 14">
              <a:extLst>
                <a:ext uri="{FF2B5EF4-FFF2-40B4-BE49-F238E27FC236}">
                  <a16:creationId xmlns:a16="http://schemas.microsoft.com/office/drawing/2014/main" id="{40B0309C-8BB8-4CF3-92B6-219ACC129E3E}"/>
                </a:ext>
              </a:extLst>
            </p:cNvPr>
            <p:cNvSpPr/>
            <p:nvPr/>
          </p:nvSpPr>
          <p:spPr>
            <a:xfrm rot="1800000">
              <a:off x="4462327" y="5383213"/>
              <a:ext cx="1601681" cy="1389062"/>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6" name="Freeform 75">
              <a:extLst>
                <a:ext uri="{FF2B5EF4-FFF2-40B4-BE49-F238E27FC236}">
                  <a16:creationId xmlns:a16="http://schemas.microsoft.com/office/drawing/2014/main" id="{1B66EE83-68BD-4A33-B9C4-C52B661262A1}"/>
                </a:ext>
              </a:extLst>
            </p:cNvPr>
            <p:cNvSpPr/>
            <p:nvPr/>
          </p:nvSpPr>
          <p:spPr>
            <a:xfrm rot="1800000">
              <a:off x="-382404" y="4202113"/>
              <a:ext cx="1261980" cy="1387475"/>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7" name="Hexagon 16">
              <a:extLst>
                <a:ext uri="{FF2B5EF4-FFF2-40B4-BE49-F238E27FC236}">
                  <a16:creationId xmlns:a16="http://schemas.microsoft.com/office/drawing/2014/main" id="{4817CB40-00E8-4AF3-A0B7-87B6E6EDA055}"/>
                </a:ext>
              </a:extLst>
            </p:cNvPr>
            <p:cNvSpPr/>
            <p:nvPr/>
          </p:nvSpPr>
          <p:spPr>
            <a:xfrm rot="1800000">
              <a:off x="23970" y="5402263"/>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8" name="Hexagon 17">
              <a:extLst>
                <a:ext uri="{FF2B5EF4-FFF2-40B4-BE49-F238E27FC236}">
                  <a16:creationId xmlns:a16="http://schemas.microsoft.com/office/drawing/2014/main" id="{5492A4C6-8C12-4009-9A8E-630DE599EF2D}"/>
                </a:ext>
              </a:extLst>
            </p:cNvPr>
            <p:cNvSpPr/>
            <p:nvPr/>
          </p:nvSpPr>
          <p:spPr>
            <a:xfrm rot="1800000">
              <a:off x="52543" y="2849563"/>
              <a:ext cx="1601681"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9" name="Hexagon 18">
              <a:extLst>
                <a:ext uri="{FF2B5EF4-FFF2-40B4-BE49-F238E27FC236}">
                  <a16:creationId xmlns:a16="http://schemas.microsoft.com/office/drawing/2014/main" id="{F636CA65-66CE-45A5-A2AD-30AF8CD25A88}"/>
                </a:ext>
              </a:extLst>
            </p:cNvPr>
            <p:cNvSpPr/>
            <p:nvPr/>
          </p:nvSpPr>
          <p:spPr>
            <a:xfrm rot="1800000">
              <a:off x="776395" y="4125913"/>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0" name="Hexagon 19">
              <a:extLst>
                <a:ext uri="{FF2B5EF4-FFF2-40B4-BE49-F238E27FC236}">
                  <a16:creationId xmlns:a16="http://schemas.microsoft.com/office/drawing/2014/main" id="{317FFE44-076D-4A5C-B3E7-BACDB3F58D06}"/>
                </a:ext>
              </a:extLst>
            </p:cNvPr>
            <p:cNvSpPr/>
            <p:nvPr/>
          </p:nvSpPr>
          <p:spPr>
            <a:xfrm rot="1800000">
              <a:off x="1509772" y="5411788"/>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1" name="Hexagon 20">
              <a:extLst>
                <a:ext uri="{FF2B5EF4-FFF2-40B4-BE49-F238E27FC236}">
                  <a16:creationId xmlns:a16="http://schemas.microsoft.com/office/drawing/2014/main" id="{B879335A-E87E-4E3E-B7C5-29BABAA4175F}"/>
                </a:ext>
              </a:extLst>
            </p:cNvPr>
            <p:cNvSpPr/>
            <p:nvPr/>
          </p:nvSpPr>
          <p:spPr>
            <a:xfrm rot="1800000">
              <a:off x="1528821" y="2859088"/>
              <a:ext cx="1601681"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2" name="Hexagon 21">
              <a:extLst>
                <a:ext uri="{FF2B5EF4-FFF2-40B4-BE49-F238E27FC236}">
                  <a16:creationId xmlns:a16="http://schemas.microsoft.com/office/drawing/2014/main" id="{9D4531A2-55D6-4A08-B11B-CDB0412F050D}"/>
                </a:ext>
              </a:extLst>
            </p:cNvPr>
            <p:cNvSpPr/>
            <p:nvPr/>
          </p:nvSpPr>
          <p:spPr>
            <a:xfrm rot="1800000">
              <a:off x="795444" y="1563688"/>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3" name="Hexagon 22">
              <a:extLst>
                <a:ext uri="{FF2B5EF4-FFF2-40B4-BE49-F238E27FC236}">
                  <a16:creationId xmlns:a16="http://schemas.microsoft.com/office/drawing/2014/main" id="{AAAE42CE-5829-4B2F-8534-C8C655FDF3AF}"/>
                </a:ext>
              </a:extLst>
            </p:cNvPr>
            <p:cNvSpPr/>
            <p:nvPr/>
          </p:nvSpPr>
          <p:spPr>
            <a:xfrm rot="1800000">
              <a:off x="6806909" y="4144963"/>
              <a:ext cx="1600094" cy="1389062"/>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4" name="Hexagon 23">
              <a:extLst>
                <a:ext uri="{FF2B5EF4-FFF2-40B4-BE49-F238E27FC236}">
                  <a16:creationId xmlns:a16="http://schemas.microsoft.com/office/drawing/2014/main" id="{1BDEF689-88EA-45F3-8146-E281D4705907}"/>
                </a:ext>
              </a:extLst>
            </p:cNvPr>
            <p:cNvSpPr/>
            <p:nvPr/>
          </p:nvSpPr>
          <p:spPr>
            <a:xfrm rot="1800000">
              <a:off x="7549810" y="5421313"/>
              <a:ext cx="1600094"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5" name="Hexagon 24">
              <a:extLst>
                <a:ext uri="{FF2B5EF4-FFF2-40B4-BE49-F238E27FC236}">
                  <a16:creationId xmlns:a16="http://schemas.microsoft.com/office/drawing/2014/main" id="{3BD132F0-D5C2-425D-9136-4D43BA035CD5}"/>
                </a:ext>
              </a:extLst>
            </p:cNvPr>
            <p:cNvSpPr/>
            <p:nvPr/>
          </p:nvSpPr>
          <p:spPr>
            <a:xfrm rot="1800000">
              <a:off x="7549810" y="2868613"/>
              <a:ext cx="1600094"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6" name="Freeform 85">
              <a:extLst>
                <a:ext uri="{FF2B5EF4-FFF2-40B4-BE49-F238E27FC236}">
                  <a16:creationId xmlns:a16="http://schemas.microsoft.com/office/drawing/2014/main" id="{4E60DD68-026E-4EBE-B86A-4C15423AC07C}"/>
                </a:ext>
              </a:extLst>
            </p:cNvPr>
            <p:cNvSpPr/>
            <p:nvPr/>
          </p:nvSpPr>
          <p:spPr>
            <a:xfrm rot="1800000">
              <a:off x="8306998" y="4056063"/>
              <a:ext cx="1242930" cy="1387475"/>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7" name="Freeform 86">
              <a:extLst>
                <a:ext uri="{FF2B5EF4-FFF2-40B4-BE49-F238E27FC236}">
                  <a16:creationId xmlns:a16="http://schemas.microsoft.com/office/drawing/2014/main" id="{5D5958F1-90E9-4613-AEA4-ABDD04E38654}"/>
                </a:ext>
              </a:extLst>
            </p:cNvPr>
            <p:cNvSpPr/>
            <p:nvPr/>
          </p:nvSpPr>
          <p:spPr>
            <a:xfrm rot="1800000">
              <a:off x="8306998" y="1511300"/>
              <a:ext cx="1241343" cy="1389063"/>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43" name="Rectangle 42">
            <a:extLst>
              <a:ext uri="{FF2B5EF4-FFF2-40B4-BE49-F238E27FC236}">
                <a16:creationId xmlns:a16="http://schemas.microsoft.com/office/drawing/2014/main" id="{2104E0B6-A465-4A8A-9EE2-6422C7E2540D}"/>
              </a:ext>
            </a:extLst>
          </p:cNvPr>
          <p:cNvSpPr/>
          <p:nvPr/>
        </p:nvSpPr>
        <p:spPr>
          <a:xfrm>
            <a:off x="4560888" y="-22225"/>
            <a:ext cx="3679825" cy="6272213"/>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4" name="Rectangle 43">
            <a:extLst>
              <a:ext uri="{FF2B5EF4-FFF2-40B4-BE49-F238E27FC236}">
                <a16:creationId xmlns:a16="http://schemas.microsoft.com/office/drawing/2014/main" id="{911434FE-153F-4411-9164-5B4BEAC9A8E3}"/>
              </a:ext>
            </a:extLst>
          </p:cNvPr>
          <p:cNvSpPr/>
          <p:nvPr/>
        </p:nvSpPr>
        <p:spPr>
          <a:xfrm>
            <a:off x="4649788" y="-22225"/>
            <a:ext cx="3505200" cy="23129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5" name="Rectangle 44">
            <a:extLst>
              <a:ext uri="{FF2B5EF4-FFF2-40B4-BE49-F238E27FC236}">
                <a16:creationId xmlns:a16="http://schemas.microsoft.com/office/drawing/2014/main" id="{18527877-5C59-4393-9E53-D0AE14B1D054}"/>
              </a:ext>
            </a:extLst>
          </p:cNvPr>
          <p:cNvSpPr/>
          <p:nvPr/>
        </p:nvSpPr>
        <p:spPr>
          <a:xfrm>
            <a:off x="4651375" y="6088063"/>
            <a:ext cx="3505200" cy="825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6" name="Rectangle 45">
            <a:extLst>
              <a:ext uri="{FF2B5EF4-FFF2-40B4-BE49-F238E27FC236}">
                <a16:creationId xmlns:a16="http://schemas.microsoft.com/office/drawing/2014/main" id="{0D21B836-06B8-4CBF-A277-AFE850566D43}"/>
              </a:ext>
            </a:extLst>
          </p:cNvPr>
          <p:cNvSpPr/>
          <p:nvPr/>
        </p:nvSpPr>
        <p:spPr>
          <a:xfrm>
            <a:off x="4651375" y="6088063"/>
            <a:ext cx="3505200" cy="825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 name="Title 1"/>
          <p:cNvSpPr>
            <a:spLocks noGrp="1"/>
          </p:cNvSpPr>
          <p:nvPr>
            <p:ph type="ctrTitle"/>
          </p:nvPr>
        </p:nvSpPr>
        <p:spPr>
          <a:xfrm>
            <a:off x="4733365" y="2708476"/>
            <a:ext cx="3313355" cy="1702160"/>
          </a:xfrm>
        </p:spPr>
        <p:txBody>
          <a:bodyPr>
            <a:normAutofit/>
          </a:bodyPr>
          <a:lstStyle>
            <a:lvl1pPr>
              <a:defRPr sz="3600"/>
            </a:lvl1pPr>
          </a:lstStyle>
          <a:p>
            <a:r>
              <a:rPr lang="en-US"/>
              <a:t>Click to edit Master title style</a:t>
            </a:r>
            <a:endParaRPr lang="en-US" dirty="0"/>
          </a:p>
        </p:txBody>
      </p:sp>
      <p:sp>
        <p:nvSpPr>
          <p:cNvPr id="3" name="Subtitle 2"/>
          <p:cNvSpPr>
            <a:spLocks noGrp="1"/>
          </p:cNvSpPr>
          <p:nvPr>
            <p:ph type="subTitle" idx="1"/>
          </p:nvPr>
        </p:nvSpPr>
        <p:spPr>
          <a:xfrm>
            <a:off x="4733365" y="4421080"/>
            <a:ext cx="3309803" cy="1260629"/>
          </a:xfrm>
        </p:spPr>
        <p:txBody>
          <a:bodyPr>
            <a:normAutofit/>
          </a:bodyPr>
          <a:lstStyle>
            <a:lvl1pPr marL="0" indent="0" algn="l">
              <a:buNone/>
              <a:defRPr sz="1800">
                <a:solidFill>
                  <a:srgbClr val="42424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7" name="Date Placeholder 3">
            <a:extLst>
              <a:ext uri="{FF2B5EF4-FFF2-40B4-BE49-F238E27FC236}">
                <a16:creationId xmlns:a16="http://schemas.microsoft.com/office/drawing/2014/main" id="{EE0D65C0-E975-413B-802C-B95EFA68C195}"/>
              </a:ext>
            </a:extLst>
          </p:cNvPr>
          <p:cNvSpPr>
            <a:spLocks noGrp="1"/>
          </p:cNvSpPr>
          <p:nvPr>
            <p:ph type="dt" sz="half" idx="10"/>
          </p:nvPr>
        </p:nvSpPr>
        <p:spPr>
          <a:xfrm>
            <a:off x="4738688" y="1516063"/>
            <a:ext cx="2133600" cy="752475"/>
          </a:xfrm>
        </p:spPr>
        <p:txBody>
          <a:bodyPr anchor="b"/>
          <a:lstStyle>
            <a:lvl1pPr algn="l">
              <a:defRPr sz="2400"/>
            </a:lvl1pPr>
          </a:lstStyle>
          <a:p>
            <a:pPr>
              <a:defRPr/>
            </a:pPr>
            <a:endParaRPr lang="en-GB"/>
          </a:p>
        </p:txBody>
      </p:sp>
      <p:sp>
        <p:nvSpPr>
          <p:cNvPr id="48" name="Footer Placeholder 4">
            <a:extLst>
              <a:ext uri="{FF2B5EF4-FFF2-40B4-BE49-F238E27FC236}">
                <a16:creationId xmlns:a16="http://schemas.microsoft.com/office/drawing/2014/main" id="{7E1899D8-8E26-4137-A426-DA6A6DE76BD6}"/>
              </a:ext>
            </a:extLst>
          </p:cNvPr>
          <p:cNvSpPr>
            <a:spLocks noGrp="1"/>
          </p:cNvSpPr>
          <p:nvPr>
            <p:ph type="ftr" sz="quarter" idx="11"/>
          </p:nvPr>
        </p:nvSpPr>
        <p:spPr>
          <a:xfrm>
            <a:off x="5303838" y="5719763"/>
            <a:ext cx="2830512" cy="365125"/>
          </a:xfrm>
        </p:spPr>
        <p:txBody>
          <a:bodyPr>
            <a:normAutofit/>
          </a:bodyPr>
          <a:lstStyle>
            <a:lvl1pPr>
              <a:defRPr>
                <a:solidFill>
                  <a:schemeClr val="accent1"/>
                </a:solidFill>
              </a:defRPr>
            </a:lvl1pPr>
          </a:lstStyle>
          <a:p>
            <a:pPr>
              <a:defRPr/>
            </a:pPr>
            <a:endParaRPr lang="en-GB"/>
          </a:p>
        </p:txBody>
      </p:sp>
      <p:sp>
        <p:nvSpPr>
          <p:cNvPr id="49" name="Slide Number Placeholder 5">
            <a:extLst>
              <a:ext uri="{FF2B5EF4-FFF2-40B4-BE49-F238E27FC236}">
                <a16:creationId xmlns:a16="http://schemas.microsoft.com/office/drawing/2014/main" id="{CC9B7297-FD38-43FF-BD3F-831035A353B1}"/>
              </a:ext>
            </a:extLst>
          </p:cNvPr>
          <p:cNvSpPr>
            <a:spLocks noGrp="1"/>
          </p:cNvSpPr>
          <p:nvPr>
            <p:ph type="sldNum" sz="quarter" idx="12"/>
          </p:nvPr>
        </p:nvSpPr>
        <p:spPr>
          <a:xfrm>
            <a:off x="4649788" y="5719763"/>
            <a:ext cx="642937" cy="365125"/>
          </a:xfrm>
        </p:spPr>
        <p:txBody>
          <a:bodyPr/>
          <a:lstStyle>
            <a:lvl1pPr>
              <a:defRPr>
                <a:solidFill>
                  <a:schemeClr val="accent1"/>
                </a:solidFill>
              </a:defRPr>
            </a:lvl1pPr>
          </a:lstStyle>
          <a:p>
            <a:pPr>
              <a:defRPr/>
            </a:pPr>
            <a:fld id="{B119330A-24CB-48DE-AE5C-2502DBC4E14C}" type="slidenum">
              <a:rPr lang="en-GB" altLang="en-US"/>
              <a:pPr>
                <a:defRPr/>
              </a:pPr>
              <a:t>‹#›</a:t>
            </a:fld>
            <a:endParaRPr lang="en-GB" altLang="en-US"/>
          </a:p>
        </p:txBody>
      </p:sp>
    </p:spTree>
    <p:extLst>
      <p:ext uri="{BB962C8B-B14F-4D97-AF65-F5344CB8AC3E}">
        <p14:creationId xmlns:p14="http://schemas.microsoft.com/office/powerpoint/2010/main" val="3354321430"/>
      </p:ext>
    </p:extLst>
  </p:cSld>
  <p:clrMapOvr>
    <a:masterClrMapping/>
  </p:clrMapOvr>
  <p:transition advTm="25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E5045418-20FA-44F9-B77C-66D34DFB3228}"/>
              </a:ext>
            </a:extLst>
          </p:cNvPr>
          <p:cNvSpPr>
            <a:spLocks noGrp="1"/>
          </p:cNvSpPr>
          <p:nvPr>
            <p:ph type="dt" sz="half" idx="10"/>
          </p:nvPr>
        </p:nvSpPr>
        <p:spPr/>
        <p:txBody>
          <a:bodyPr/>
          <a:lstStyle>
            <a:lvl1pPr>
              <a:defRPr/>
            </a:lvl1pPr>
          </a:lstStyle>
          <a:p>
            <a:pPr>
              <a:defRPr/>
            </a:pPr>
            <a:endParaRPr lang="en-GB"/>
          </a:p>
        </p:txBody>
      </p:sp>
      <p:sp>
        <p:nvSpPr>
          <p:cNvPr id="5" name="Footer Placeholder 4">
            <a:extLst>
              <a:ext uri="{FF2B5EF4-FFF2-40B4-BE49-F238E27FC236}">
                <a16:creationId xmlns:a16="http://schemas.microsoft.com/office/drawing/2014/main" id="{5C7885E9-B0C2-47D9-97FF-740179E871E0}"/>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B595CE36-D652-4CC7-9F17-D87EAA88B9B8}"/>
              </a:ext>
            </a:extLst>
          </p:cNvPr>
          <p:cNvSpPr>
            <a:spLocks noGrp="1"/>
          </p:cNvSpPr>
          <p:nvPr>
            <p:ph type="sldNum" sz="quarter" idx="12"/>
          </p:nvPr>
        </p:nvSpPr>
        <p:spPr/>
        <p:txBody>
          <a:bodyPr/>
          <a:lstStyle>
            <a:lvl1pPr>
              <a:defRPr/>
            </a:lvl1pPr>
          </a:lstStyle>
          <a:p>
            <a:pPr>
              <a:defRPr/>
            </a:pPr>
            <a:fld id="{B8D1A08B-D50D-496B-B812-AE027B4FFD03}" type="slidenum">
              <a:rPr lang="en-GB" altLang="en-US"/>
              <a:pPr>
                <a:defRPr/>
              </a:pPr>
              <a:t>‹#›</a:t>
            </a:fld>
            <a:endParaRPr lang="en-GB" altLang="en-US"/>
          </a:p>
        </p:txBody>
      </p:sp>
    </p:spTree>
    <p:extLst>
      <p:ext uri="{BB962C8B-B14F-4D97-AF65-F5344CB8AC3E}">
        <p14:creationId xmlns:p14="http://schemas.microsoft.com/office/powerpoint/2010/main" val="2342550200"/>
      </p:ext>
    </p:extLst>
  </p:cSld>
  <p:clrMapOvr>
    <a:masterClrMapping/>
  </p:clrMapOvr>
  <p:transition advTm="25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58645" y="2900829"/>
            <a:ext cx="6637468" cy="1362075"/>
          </a:xfrm>
        </p:spPr>
        <p:txBody>
          <a:bodyPr/>
          <a:lstStyle>
            <a:lvl1pPr algn="l">
              <a:defRPr sz="4000" b="0" cap="none" baseline="0"/>
            </a:lvl1pPr>
          </a:lstStyle>
          <a:p>
            <a:r>
              <a:rPr lang="en-US"/>
              <a:t>Click to edit Master title style</a:t>
            </a:r>
            <a:endParaRPr lang="en-US" dirty="0"/>
          </a:p>
        </p:txBody>
      </p:sp>
      <p:sp>
        <p:nvSpPr>
          <p:cNvPr id="3" name="Text Placeholder 2"/>
          <p:cNvSpPr>
            <a:spLocks noGrp="1"/>
          </p:cNvSpPr>
          <p:nvPr>
            <p:ph type="body" idx="1"/>
          </p:nvPr>
        </p:nvSpPr>
        <p:spPr>
          <a:xfrm>
            <a:off x="1258645" y="4267200"/>
            <a:ext cx="6637467" cy="1520413"/>
          </a:xfrm>
        </p:spPr>
        <p:txBody>
          <a:bodyPr/>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AF4D207-05B4-4143-A609-138DF621EFEC}"/>
              </a:ext>
            </a:extLst>
          </p:cNvPr>
          <p:cNvSpPr>
            <a:spLocks noGrp="1"/>
          </p:cNvSpPr>
          <p:nvPr>
            <p:ph type="dt" sz="half" idx="10"/>
          </p:nvPr>
        </p:nvSpPr>
        <p:spPr/>
        <p:txBody>
          <a:bodyPr/>
          <a:lstStyle>
            <a:lvl1pPr>
              <a:defRPr/>
            </a:lvl1pPr>
          </a:lstStyle>
          <a:p>
            <a:pPr>
              <a:defRPr/>
            </a:pPr>
            <a:endParaRPr lang="en-GB"/>
          </a:p>
        </p:txBody>
      </p:sp>
      <p:sp>
        <p:nvSpPr>
          <p:cNvPr id="5" name="Footer Placeholder 4">
            <a:extLst>
              <a:ext uri="{FF2B5EF4-FFF2-40B4-BE49-F238E27FC236}">
                <a16:creationId xmlns:a16="http://schemas.microsoft.com/office/drawing/2014/main" id="{A467CE91-7A72-40A0-BD4E-6E8A6B89CE02}"/>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943D885B-261E-4043-A0BF-64E89BECE420}"/>
              </a:ext>
            </a:extLst>
          </p:cNvPr>
          <p:cNvSpPr>
            <a:spLocks noGrp="1"/>
          </p:cNvSpPr>
          <p:nvPr>
            <p:ph type="sldNum" sz="quarter" idx="12"/>
          </p:nvPr>
        </p:nvSpPr>
        <p:spPr/>
        <p:txBody>
          <a:bodyPr/>
          <a:lstStyle>
            <a:lvl1pPr>
              <a:defRPr/>
            </a:lvl1pPr>
          </a:lstStyle>
          <a:p>
            <a:pPr>
              <a:defRPr/>
            </a:pPr>
            <a:fld id="{89F3AAAE-6391-4E56-9FE1-8788AFDC56B8}" type="slidenum">
              <a:rPr lang="en-GB" altLang="en-US"/>
              <a:pPr>
                <a:defRPr/>
              </a:pPr>
              <a:t>‹#›</a:t>
            </a:fld>
            <a:endParaRPr lang="en-GB" altLang="en-US"/>
          </a:p>
        </p:txBody>
      </p:sp>
    </p:spTree>
    <p:extLst>
      <p:ext uri="{BB962C8B-B14F-4D97-AF65-F5344CB8AC3E}">
        <p14:creationId xmlns:p14="http://schemas.microsoft.com/office/powerpoint/2010/main" val="3330229017"/>
      </p:ext>
    </p:extLst>
  </p:cSld>
  <p:clrMapOvr>
    <a:masterClrMapping/>
  </p:clrMapOvr>
  <p:transition advTm="25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9" name="Content Placeholder 8"/>
          <p:cNvSpPr>
            <a:spLocks noGrp="1"/>
          </p:cNvSpPr>
          <p:nvPr>
            <p:ph sz="quarter" idx="13"/>
          </p:nvPr>
        </p:nvSpPr>
        <p:spPr>
          <a:xfrm>
            <a:off x="1042416" y="2313432"/>
            <a:ext cx="3419856" cy="349300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Content Placeholder 10"/>
          <p:cNvSpPr>
            <a:spLocks noGrp="1"/>
          </p:cNvSpPr>
          <p:nvPr>
            <p:ph sz="quarter" idx="14"/>
          </p:nvPr>
        </p:nvSpPr>
        <p:spPr>
          <a:xfrm>
            <a:off x="4645152" y="2313431"/>
            <a:ext cx="3419856" cy="349300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F103E333-AF74-4ED1-98B0-A8981359F8AD}"/>
              </a:ext>
            </a:extLst>
          </p:cNvPr>
          <p:cNvSpPr>
            <a:spLocks noGrp="1"/>
          </p:cNvSpPr>
          <p:nvPr>
            <p:ph type="dt" sz="half" idx="15"/>
          </p:nvPr>
        </p:nvSpPr>
        <p:spPr/>
        <p:txBody>
          <a:bodyPr/>
          <a:lstStyle>
            <a:lvl1pPr>
              <a:defRPr/>
            </a:lvl1pPr>
          </a:lstStyle>
          <a:p>
            <a:pPr>
              <a:defRPr/>
            </a:pPr>
            <a:endParaRPr lang="en-GB"/>
          </a:p>
        </p:txBody>
      </p:sp>
      <p:sp>
        <p:nvSpPr>
          <p:cNvPr id="6" name="Footer Placeholder 4">
            <a:extLst>
              <a:ext uri="{FF2B5EF4-FFF2-40B4-BE49-F238E27FC236}">
                <a16:creationId xmlns:a16="http://schemas.microsoft.com/office/drawing/2014/main" id="{8DE0C388-590F-4940-A189-562B76D91219}"/>
              </a:ext>
            </a:extLst>
          </p:cNvPr>
          <p:cNvSpPr>
            <a:spLocks noGrp="1"/>
          </p:cNvSpPr>
          <p:nvPr>
            <p:ph type="ftr" sz="quarter" idx="16"/>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49C1000F-BCB7-4C37-B8C9-EB25AE64ECFB}"/>
              </a:ext>
            </a:extLst>
          </p:cNvPr>
          <p:cNvSpPr>
            <a:spLocks noGrp="1"/>
          </p:cNvSpPr>
          <p:nvPr>
            <p:ph type="sldNum" sz="quarter" idx="17"/>
          </p:nvPr>
        </p:nvSpPr>
        <p:spPr/>
        <p:txBody>
          <a:bodyPr/>
          <a:lstStyle>
            <a:lvl1pPr>
              <a:defRPr/>
            </a:lvl1pPr>
          </a:lstStyle>
          <a:p>
            <a:pPr>
              <a:defRPr/>
            </a:pPr>
            <a:fld id="{3802746C-E3ED-4DE0-851E-E6C25CE09E34}" type="slidenum">
              <a:rPr lang="en-GB" altLang="en-US"/>
              <a:pPr>
                <a:defRPr/>
              </a:pPr>
              <a:t>‹#›</a:t>
            </a:fld>
            <a:endParaRPr lang="en-GB" altLang="en-US"/>
          </a:p>
        </p:txBody>
      </p:sp>
    </p:spTree>
    <p:extLst>
      <p:ext uri="{BB962C8B-B14F-4D97-AF65-F5344CB8AC3E}">
        <p14:creationId xmlns:p14="http://schemas.microsoft.com/office/powerpoint/2010/main" val="3404570362"/>
      </p:ext>
    </p:extLst>
  </p:cSld>
  <p:clrMapOvr>
    <a:masterClrMapping/>
  </p:clrMapOvr>
  <p:transition advTm="25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412111" y="2316009"/>
            <a:ext cx="3057148"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41721"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1837" y="2316010"/>
            <a:ext cx="3055717"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152"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a:extLst>
              <a:ext uri="{FF2B5EF4-FFF2-40B4-BE49-F238E27FC236}">
                <a16:creationId xmlns:a16="http://schemas.microsoft.com/office/drawing/2014/main" id="{4C410D11-08EC-488F-963C-41D8694DE9DE}"/>
              </a:ext>
            </a:extLst>
          </p:cNvPr>
          <p:cNvSpPr>
            <a:spLocks noGrp="1"/>
          </p:cNvSpPr>
          <p:nvPr>
            <p:ph type="dt" sz="half" idx="10"/>
          </p:nvPr>
        </p:nvSpPr>
        <p:spPr/>
        <p:txBody>
          <a:bodyPr/>
          <a:lstStyle>
            <a:lvl1pPr>
              <a:defRPr/>
            </a:lvl1pPr>
          </a:lstStyle>
          <a:p>
            <a:pPr>
              <a:defRPr/>
            </a:pPr>
            <a:endParaRPr lang="en-GB"/>
          </a:p>
        </p:txBody>
      </p:sp>
      <p:sp>
        <p:nvSpPr>
          <p:cNvPr id="8" name="Footer Placeholder 4">
            <a:extLst>
              <a:ext uri="{FF2B5EF4-FFF2-40B4-BE49-F238E27FC236}">
                <a16:creationId xmlns:a16="http://schemas.microsoft.com/office/drawing/2014/main" id="{62986B0C-3D5B-44F7-93B1-5BB4F3E8570A}"/>
              </a:ext>
            </a:extLst>
          </p:cNvPr>
          <p:cNvSpPr>
            <a:spLocks noGrp="1"/>
          </p:cNvSpPr>
          <p:nvPr>
            <p:ph type="ftr" sz="quarter" idx="11"/>
          </p:nvPr>
        </p:nvSpPr>
        <p:spPr/>
        <p:txBody>
          <a:bodyPr/>
          <a:lstStyle>
            <a:lvl1pPr>
              <a:defRPr/>
            </a:lvl1pPr>
          </a:lstStyle>
          <a:p>
            <a:pPr>
              <a:defRPr/>
            </a:pPr>
            <a:endParaRPr lang="en-GB"/>
          </a:p>
        </p:txBody>
      </p:sp>
      <p:sp>
        <p:nvSpPr>
          <p:cNvPr id="9" name="Slide Number Placeholder 5">
            <a:extLst>
              <a:ext uri="{FF2B5EF4-FFF2-40B4-BE49-F238E27FC236}">
                <a16:creationId xmlns:a16="http://schemas.microsoft.com/office/drawing/2014/main" id="{0FB03802-0B6E-449B-8C32-324C60889F09}"/>
              </a:ext>
            </a:extLst>
          </p:cNvPr>
          <p:cNvSpPr>
            <a:spLocks noGrp="1"/>
          </p:cNvSpPr>
          <p:nvPr>
            <p:ph type="sldNum" sz="quarter" idx="12"/>
          </p:nvPr>
        </p:nvSpPr>
        <p:spPr/>
        <p:txBody>
          <a:bodyPr/>
          <a:lstStyle>
            <a:lvl1pPr>
              <a:defRPr/>
            </a:lvl1pPr>
          </a:lstStyle>
          <a:p>
            <a:pPr>
              <a:defRPr/>
            </a:pPr>
            <a:fld id="{B27DE3BE-8DCA-4F6A-A97B-95A7D45E786F}" type="slidenum">
              <a:rPr lang="en-GB" altLang="en-US"/>
              <a:pPr>
                <a:defRPr/>
              </a:pPr>
              <a:t>‹#›</a:t>
            </a:fld>
            <a:endParaRPr lang="en-GB" altLang="en-US"/>
          </a:p>
        </p:txBody>
      </p:sp>
    </p:spTree>
    <p:extLst>
      <p:ext uri="{BB962C8B-B14F-4D97-AF65-F5344CB8AC3E}">
        <p14:creationId xmlns:p14="http://schemas.microsoft.com/office/powerpoint/2010/main" val="182279431"/>
      </p:ext>
    </p:extLst>
  </p:cSld>
  <p:clrMapOvr>
    <a:masterClrMapping/>
  </p:clrMapOvr>
  <p:transition advTm="25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a:extLst>
              <a:ext uri="{FF2B5EF4-FFF2-40B4-BE49-F238E27FC236}">
                <a16:creationId xmlns:a16="http://schemas.microsoft.com/office/drawing/2014/main" id="{DBA3D584-40E2-46B2-8B1E-C74962DE9DBB}"/>
              </a:ext>
            </a:extLst>
          </p:cNvPr>
          <p:cNvSpPr>
            <a:spLocks noGrp="1"/>
          </p:cNvSpPr>
          <p:nvPr>
            <p:ph type="dt" sz="half" idx="10"/>
          </p:nvPr>
        </p:nvSpPr>
        <p:spPr/>
        <p:txBody>
          <a:bodyPr/>
          <a:lstStyle>
            <a:lvl1pPr>
              <a:defRPr/>
            </a:lvl1pPr>
          </a:lstStyle>
          <a:p>
            <a:pPr>
              <a:defRPr/>
            </a:pPr>
            <a:endParaRPr lang="en-GB"/>
          </a:p>
        </p:txBody>
      </p:sp>
      <p:sp>
        <p:nvSpPr>
          <p:cNvPr id="4" name="Footer Placeholder 4">
            <a:extLst>
              <a:ext uri="{FF2B5EF4-FFF2-40B4-BE49-F238E27FC236}">
                <a16:creationId xmlns:a16="http://schemas.microsoft.com/office/drawing/2014/main" id="{AA6AB4D5-BF3B-41E5-A5BD-C467F5907C1C}"/>
              </a:ext>
            </a:extLst>
          </p:cNvPr>
          <p:cNvSpPr>
            <a:spLocks noGrp="1"/>
          </p:cNvSpPr>
          <p:nvPr>
            <p:ph type="ftr" sz="quarter" idx="11"/>
          </p:nvPr>
        </p:nvSpPr>
        <p:spPr/>
        <p:txBody>
          <a:bodyPr/>
          <a:lstStyle>
            <a:lvl1pPr>
              <a:defRPr/>
            </a:lvl1pPr>
          </a:lstStyle>
          <a:p>
            <a:pPr>
              <a:defRPr/>
            </a:pPr>
            <a:endParaRPr lang="en-GB"/>
          </a:p>
        </p:txBody>
      </p:sp>
      <p:sp>
        <p:nvSpPr>
          <p:cNvPr id="5" name="Slide Number Placeholder 5">
            <a:extLst>
              <a:ext uri="{FF2B5EF4-FFF2-40B4-BE49-F238E27FC236}">
                <a16:creationId xmlns:a16="http://schemas.microsoft.com/office/drawing/2014/main" id="{B8CE0832-0E89-471F-B44E-D30A9E4A0468}"/>
              </a:ext>
            </a:extLst>
          </p:cNvPr>
          <p:cNvSpPr>
            <a:spLocks noGrp="1"/>
          </p:cNvSpPr>
          <p:nvPr>
            <p:ph type="sldNum" sz="quarter" idx="12"/>
          </p:nvPr>
        </p:nvSpPr>
        <p:spPr/>
        <p:txBody>
          <a:bodyPr/>
          <a:lstStyle>
            <a:lvl1pPr>
              <a:defRPr/>
            </a:lvl1pPr>
          </a:lstStyle>
          <a:p>
            <a:pPr>
              <a:defRPr/>
            </a:pPr>
            <a:fld id="{BA1790FF-8311-431E-B99D-A7C0F6EEE286}" type="slidenum">
              <a:rPr lang="en-GB" altLang="en-US"/>
              <a:pPr>
                <a:defRPr/>
              </a:pPr>
              <a:t>‹#›</a:t>
            </a:fld>
            <a:endParaRPr lang="en-GB" altLang="en-US"/>
          </a:p>
        </p:txBody>
      </p:sp>
    </p:spTree>
    <p:extLst>
      <p:ext uri="{BB962C8B-B14F-4D97-AF65-F5344CB8AC3E}">
        <p14:creationId xmlns:p14="http://schemas.microsoft.com/office/powerpoint/2010/main" val="2379253575"/>
      </p:ext>
    </p:extLst>
  </p:cSld>
  <p:clrMapOvr>
    <a:masterClrMapping/>
  </p:clrMapOvr>
  <p:transition advTm="25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EC25B8A5-1F73-43E1-9E0F-E77134D92230}"/>
              </a:ext>
            </a:extLst>
          </p:cNvPr>
          <p:cNvSpPr>
            <a:spLocks noGrp="1"/>
          </p:cNvSpPr>
          <p:nvPr>
            <p:ph type="dt" sz="half" idx="10"/>
          </p:nvPr>
        </p:nvSpPr>
        <p:spPr/>
        <p:txBody>
          <a:bodyPr/>
          <a:lstStyle>
            <a:lvl1pPr>
              <a:defRPr/>
            </a:lvl1pPr>
          </a:lstStyle>
          <a:p>
            <a:pPr>
              <a:defRPr/>
            </a:pPr>
            <a:endParaRPr lang="en-GB"/>
          </a:p>
        </p:txBody>
      </p:sp>
      <p:sp>
        <p:nvSpPr>
          <p:cNvPr id="3" name="Footer Placeholder 4">
            <a:extLst>
              <a:ext uri="{FF2B5EF4-FFF2-40B4-BE49-F238E27FC236}">
                <a16:creationId xmlns:a16="http://schemas.microsoft.com/office/drawing/2014/main" id="{1CE7B14F-BD2F-4C8A-82B5-586BFF9A6AD9}"/>
              </a:ext>
            </a:extLst>
          </p:cNvPr>
          <p:cNvSpPr>
            <a:spLocks noGrp="1"/>
          </p:cNvSpPr>
          <p:nvPr>
            <p:ph type="ftr" sz="quarter" idx="11"/>
          </p:nvPr>
        </p:nvSpPr>
        <p:spPr/>
        <p:txBody>
          <a:bodyPr/>
          <a:lstStyle>
            <a:lvl1pPr>
              <a:defRPr/>
            </a:lvl1pPr>
          </a:lstStyle>
          <a:p>
            <a:pPr>
              <a:defRPr/>
            </a:pPr>
            <a:endParaRPr lang="en-GB"/>
          </a:p>
        </p:txBody>
      </p:sp>
      <p:sp>
        <p:nvSpPr>
          <p:cNvPr id="4" name="Slide Number Placeholder 5">
            <a:extLst>
              <a:ext uri="{FF2B5EF4-FFF2-40B4-BE49-F238E27FC236}">
                <a16:creationId xmlns:a16="http://schemas.microsoft.com/office/drawing/2014/main" id="{E728B375-1F22-4AFA-B747-05A7FB4873EE}"/>
              </a:ext>
            </a:extLst>
          </p:cNvPr>
          <p:cNvSpPr>
            <a:spLocks noGrp="1"/>
          </p:cNvSpPr>
          <p:nvPr>
            <p:ph type="sldNum" sz="quarter" idx="12"/>
          </p:nvPr>
        </p:nvSpPr>
        <p:spPr/>
        <p:txBody>
          <a:bodyPr/>
          <a:lstStyle>
            <a:lvl1pPr>
              <a:defRPr/>
            </a:lvl1pPr>
          </a:lstStyle>
          <a:p>
            <a:pPr>
              <a:defRPr/>
            </a:pPr>
            <a:fld id="{C08BD04A-6A5A-4CAB-A15C-B43E8A7E9DC9}" type="slidenum">
              <a:rPr lang="en-GB" altLang="en-US"/>
              <a:pPr>
                <a:defRPr/>
              </a:pPr>
              <a:t>‹#›</a:t>
            </a:fld>
            <a:endParaRPr lang="en-GB" altLang="en-US"/>
          </a:p>
        </p:txBody>
      </p:sp>
    </p:spTree>
    <p:extLst>
      <p:ext uri="{BB962C8B-B14F-4D97-AF65-F5344CB8AC3E}">
        <p14:creationId xmlns:p14="http://schemas.microsoft.com/office/powerpoint/2010/main" val="953465039"/>
      </p:ext>
    </p:extLst>
  </p:cSld>
  <p:clrMapOvr>
    <a:masterClrMapping/>
  </p:clrMapOvr>
  <p:transition advTm="25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5" name="Group 60">
            <a:extLst>
              <a:ext uri="{FF2B5EF4-FFF2-40B4-BE49-F238E27FC236}">
                <a16:creationId xmlns:a16="http://schemas.microsoft.com/office/drawing/2014/main" id="{3AEFFAB2-1646-4918-BC45-A5AFC058B703}"/>
              </a:ext>
            </a:extLst>
          </p:cNvPr>
          <p:cNvGrpSpPr>
            <a:grpSpLocks/>
          </p:cNvGrpSpPr>
          <p:nvPr/>
        </p:nvGrpSpPr>
        <p:grpSpPr bwMode="auto">
          <a:xfrm>
            <a:off x="-382588" y="0"/>
            <a:ext cx="9932988" cy="6858000"/>
            <a:chOff x="-382404" y="0"/>
            <a:chExt cx="9932332" cy="6858000"/>
          </a:xfrm>
        </p:grpSpPr>
        <p:grpSp>
          <p:nvGrpSpPr>
            <p:cNvPr id="6" name="Group 61">
              <a:extLst>
                <a:ext uri="{FF2B5EF4-FFF2-40B4-BE49-F238E27FC236}">
                  <a16:creationId xmlns:a16="http://schemas.microsoft.com/office/drawing/2014/main" id="{9AFEC571-5512-483E-B1C0-B2351A972DE7}"/>
                </a:ext>
              </a:extLst>
            </p:cNvPr>
            <p:cNvGrpSpPr>
              <a:grpSpLocks/>
            </p:cNvGrpSpPr>
            <p:nvPr/>
          </p:nvGrpSpPr>
          <p:grpSpPr bwMode="auto">
            <a:xfrm>
              <a:off x="0" y="0"/>
              <a:ext cx="9144000" cy="6858000"/>
              <a:chOff x="0" y="0"/>
              <a:chExt cx="9144000" cy="6858000"/>
            </a:xfrm>
          </p:grpSpPr>
          <p:grpSp>
            <p:nvGrpSpPr>
              <p:cNvPr id="29" name="Group 4">
                <a:extLst>
                  <a:ext uri="{FF2B5EF4-FFF2-40B4-BE49-F238E27FC236}">
                    <a16:creationId xmlns:a16="http://schemas.microsoft.com/office/drawing/2014/main" id="{4D69309C-5B7C-4D88-9580-6215B50A6025}"/>
                  </a:ext>
                </a:extLst>
              </p:cNvPr>
              <p:cNvGrpSpPr>
                <a:grpSpLocks/>
              </p:cNvGrpSpPr>
              <p:nvPr/>
            </p:nvGrpSpPr>
            <p:grpSpPr bwMode="auto">
              <a:xfrm>
                <a:off x="0" y="0"/>
                <a:ext cx="2514600" cy="6858000"/>
                <a:chOff x="0" y="0"/>
                <a:chExt cx="2514600" cy="6858000"/>
              </a:xfrm>
            </p:grpSpPr>
            <p:sp>
              <p:nvSpPr>
                <p:cNvPr id="41" name="Rectangle 40">
                  <a:extLst>
                    <a:ext uri="{FF2B5EF4-FFF2-40B4-BE49-F238E27FC236}">
                      <a16:creationId xmlns:a16="http://schemas.microsoft.com/office/drawing/2014/main" id="{C80805D6-8E2C-41C5-A3A4-992802A56518}"/>
                    </a:ext>
                  </a:extLst>
                </p:cNvPr>
                <p:cNvSpPr/>
                <p:nvPr/>
              </p:nvSpPr>
              <p:spPr>
                <a:xfrm>
                  <a:off x="914499"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2" name="Rectangle 2">
                  <a:extLst>
                    <a:ext uri="{FF2B5EF4-FFF2-40B4-BE49-F238E27FC236}">
                      <a16:creationId xmlns:a16="http://schemas.microsoft.com/office/drawing/2014/main" id="{13C6606E-7F75-4A67-B4C7-028ED018B2F6}"/>
                    </a:ext>
                  </a:extLst>
                </p:cNvPr>
                <p:cNvSpPr/>
                <p:nvPr/>
              </p:nvSpPr>
              <p:spPr>
                <a:xfrm>
                  <a:off x="159"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3" name="Rectangle 3">
                  <a:extLst>
                    <a:ext uri="{FF2B5EF4-FFF2-40B4-BE49-F238E27FC236}">
                      <a16:creationId xmlns:a16="http://schemas.microsoft.com/office/drawing/2014/main" id="{2DA3FF6E-EC99-430B-A779-EF1F3D20221C}"/>
                    </a:ext>
                  </a:extLst>
                </p:cNvPr>
                <p:cNvSpPr/>
                <p:nvPr/>
              </p:nvSpPr>
              <p:spPr>
                <a:xfrm>
                  <a:off x="228744"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grpSp>
            <p:nvGrpSpPr>
              <p:cNvPr id="30" name="Group 5">
                <a:extLst>
                  <a:ext uri="{FF2B5EF4-FFF2-40B4-BE49-F238E27FC236}">
                    <a16:creationId xmlns:a16="http://schemas.microsoft.com/office/drawing/2014/main" id="{CAA9CA01-212B-4C8F-8915-56BF2E277F11}"/>
                  </a:ext>
                </a:extLst>
              </p:cNvPr>
              <p:cNvGrpSpPr>
                <a:grpSpLocks/>
              </p:cNvGrpSpPr>
              <p:nvPr/>
            </p:nvGrpSpPr>
            <p:grpSpPr bwMode="auto">
              <a:xfrm>
                <a:off x="422910" y="0"/>
                <a:ext cx="2514600" cy="6858000"/>
                <a:chOff x="0" y="0"/>
                <a:chExt cx="2514600" cy="6858000"/>
              </a:xfrm>
            </p:grpSpPr>
            <p:sp>
              <p:nvSpPr>
                <p:cNvPr id="38" name="Rectangle 37">
                  <a:extLst>
                    <a:ext uri="{FF2B5EF4-FFF2-40B4-BE49-F238E27FC236}">
                      <a16:creationId xmlns:a16="http://schemas.microsoft.com/office/drawing/2014/main" id="{ED506F57-7529-46FE-AE87-0293B0D60BC6}"/>
                    </a:ext>
                  </a:extLst>
                </p:cNvPr>
                <p:cNvSpPr/>
                <p:nvPr/>
              </p:nvSpPr>
              <p:spPr>
                <a:xfrm>
                  <a:off x="913836"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9" name="Rectangle 38">
                  <a:extLst>
                    <a:ext uri="{FF2B5EF4-FFF2-40B4-BE49-F238E27FC236}">
                      <a16:creationId xmlns:a16="http://schemas.microsoft.com/office/drawing/2014/main" id="{446B5481-CEBD-47A9-B411-72F2E68B82CB}"/>
                    </a:ext>
                  </a:extLst>
                </p:cNvPr>
                <p:cNvSpPr/>
                <p:nvPr/>
              </p:nvSpPr>
              <p:spPr>
                <a:xfrm>
                  <a:off x="-504"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0" name="Rectangle 39">
                  <a:extLst>
                    <a:ext uri="{FF2B5EF4-FFF2-40B4-BE49-F238E27FC236}">
                      <a16:creationId xmlns:a16="http://schemas.microsoft.com/office/drawing/2014/main" id="{B6224584-04B4-4688-ACA3-829F625383E8}"/>
                    </a:ext>
                  </a:extLst>
                </p:cNvPr>
                <p:cNvSpPr/>
                <p:nvPr/>
              </p:nvSpPr>
              <p:spPr>
                <a:xfrm>
                  <a:off x="228081"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grpSp>
            <p:nvGrpSpPr>
              <p:cNvPr id="31" name="Group 9">
                <a:extLst>
                  <a:ext uri="{FF2B5EF4-FFF2-40B4-BE49-F238E27FC236}">
                    <a16:creationId xmlns:a16="http://schemas.microsoft.com/office/drawing/2014/main" id="{800DE396-1378-4DE4-9A41-7D0319CDA75D}"/>
                  </a:ext>
                </a:extLst>
              </p:cNvPr>
              <p:cNvGrpSpPr>
                <a:grpSpLocks/>
              </p:cNvGrpSpPr>
              <p:nvPr/>
            </p:nvGrpSpPr>
            <p:grpSpPr bwMode="auto">
              <a:xfrm rot="10800000">
                <a:off x="6629400" y="0"/>
                <a:ext cx="2514600" cy="6858000"/>
                <a:chOff x="0" y="0"/>
                <a:chExt cx="2514600" cy="6858000"/>
              </a:xfrm>
            </p:grpSpPr>
            <p:sp>
              <p:nvSpPr>
                <p:cNvPr id="35" name="Rectangle 34">
                  <a:extLst>
                    <a:ext uri="{FF2B5EF4-FFF2-40B4-BE49-F238E27FC236}">
                      <a16:creationId xmlns:a16="http://schemas.microsoft.com/office/drawing/2014/main" id="{E5D3354D-CFC2-478E-A54D-26B5BD1FA4A4}"/>
                    </a:ext>
                  </a:extLst>
                </p:cNvPr>
                <p:cNvSpPr/>
                <p:nvPr/>
              </p:nvSpPr>
              <p:spPr>
                <a:xfrm>
                  <a:off x="914785"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6" name="Rectangle 35">
                  <a:extLst>
                    <a:ext uri="{FF2B5EF4-FFF2-40B4-BE49-F238E27FC236}">
                      <a16:creationId xmlns:a16="http://schemas.microsoft.com/office/drawing/2014/main" id="{BC3269F5-BE45-4D37-AE3F-DE19916ABF66}"/>
                    </a:ext>
                  </a:extLst>
                </p:cNvPr>
                <p:cNvSpPr/>
                <p:nvPr/>
              </p:nvSpPr>
              <p:spPr>
                <a:xfrm>
                  <a:off x="445"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7" name="Rectangle 36">
                  <a:extLst>
                    <a:ext uri="{FF2B5EF4-FFF2-40B4-BE49-F238E27FC236}">
                      <a16:creationId xmlns:a16="http://schemas.microsoft.com/office/drawing/2014/main" id="{89862CFE-D677-4F62-8A82-343FFFA85CA3}"/>
                    </a:ext>
                  </a:extLst>
                </p:cNvPr>
                <p:cNvSpPr/>
                <p:nvPr/>
              </p:nvSpPr>
              <p:spPr>
                <a:xfrm>
                  <a:off x="229030"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32" name="Rectangle 31">
                <a:extLst>
                  <a:ext uri="{FF2B5EF4-FFF2-40B4-BE49-F238E27FC236}">
                    <a16:creationId xmlns:a16="http://schemas.microsoft.com/office/drawing/2014/main" id="{B9649754-474A-41F8-A58E-A7B3E107720D}"/>
                  </a:ext>
                </a:extLst>
              </p:cNvPr>
              <p:cNvSpPr/>
              <p:nvPr/>
            </p:nvSpPr>
            <p:spPr>
              <a:xfrm>
                <a:off x="3809907" y="0"/>
                <a:ext cx="281921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3" name="Rectangle 32">
                <a:extLst>
                  <a:ext uri="{FF2B5EF4-FFF2-40B4-BE49-F238E27FC236}">
                    <a16:creationId xmlns:a16="http://schemas.microsoft.com/office/drawing/2014/main" id="{C5A31FE3-A935-4E23-8C7F-1C3BA3D54AD5}"/>
                  </a:ext>
                </a:extLst>
              </p:cNvPr>
              <p:cNvSpPr/>
              <p:nvPr/>
            </p:nvSpPr>
            <p:spPr>
              <a:xfrm>
                <a:off x="2895568"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4" name="Rectangle 33">
                <a:extLst>
                  <a:ext uri="{FF2B5EF4-FFF2-40B4-BE49-F238E27FC236}">
                    <a16:creationId xmlns:a16="http://schemas.microsoft.com/office/drawing/2014/main" id="{A4078B7C-CBF5-4387-B06A-EC14E39C0C77}"/>
                  </a:ext>
                </a:extLst>
              </p:cNvPr>
              <p:cNvSpPr/>
              <p:nvPr/>
            </p:nvSpPr>
            <p:spPr>
              <a:xfrm>
                <a:off x="3124153"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7" name="Freeform 62">
              <a:extLst>
                <a:ext uri="{FF2B5EF4-FFF2-40B4-BE49-F238E27FC236}">
                  <a16:creationId xmlns:a16="http://schemas.microsoft.com/office/drawing/2014/main" id="{98439B38-B67F-441F-936C-548239BB3F65}"/>
                </a:ext>
              </a:extLst>
            </p:cNvPr>
            <p:cNvSpPr/>
            <p:nvPr/>
          </p:nvSpPr>
          <p:spPr>
            <a:xfrm>
              <a:off x="-12540" y="5035550"/>
              <a:ext cx="9144984" cy="1174750"/>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8" name="Freeform 63">
              <a:extLst>
                <a:ext uri="{FF2B5EF4-FFF2-40B4-BE49-F238E27FC236}">
                  <a16:creationId xmlns:a16="http://schemas.microsoft.com/office/drawing/2014/main" id="{89C7BE25-9326-4C1D-A14F-9DF8976A8228}"/>
                </a:ext>
              </a:extLst>
            </p:cNvPr>
            <p:cNvSpPr/>
            <p:nvPr/>
          </p:nvSpPr>
          <p:spPr>
            <a:xfrm>
              <a:off x="-12540" y="3467100"/>
              <a:ext cx="9144984" cy="890588"/>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9" name="Freeform 64">
              <a:extLst>
                <a:ext uri="{FF2B5EF4-FFF2-40B4-BE49-F238E27FC236}">
                  <a16:creationId xmlns:a16="http://schemas.microsoft.com/office/drawing/2014/main" id="{5D61C50D-5770-41D8-9383-5B5E9411AEA4}"/>
                </a:ext>
              </a:extLst>
            </p:cNvPr>
            <p:cNvSpPr/>
            <p:nvPr/>
          </p:nvSpPr>
          <p:spPr>
            <a:xfrm>
              <a:off x="-23653" y="5640388"/>
              <a:ext cx="3004940" cy="1211262"/>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10" name="Freeform 66">
              <a:extLst>
                <a:ext uri="{FF2B5EF4-FFF2-40B4-BE49-F238E27FC236}">
                  <a16:creationId xmlns:a16="http://schemas.microsoft.com/office/drawing/2014/main" id="{865E71D1-123B-478F-B77B-416701917A50}"/>
                </a:ext>
              </a:extLst>
            </p:cNvPr>
            <p:cNvSpPr/>
            <p:nvPr/>
          </p:nvSpPr>
          <p:spPr>
            <a:xfrm>
              <a:off x="-12540" y="5284788"/>
              <a:ext cx="9144984" cy="1477962"/>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11" name="Freeform 67">
              <a:extLst>
                <a:ext uri="{FF2B5EF4-FFF2-40B4-BE49-F238E27FC236}">
                  <a16:creationId xmlns:a16="http://schemas.microsoft.com/office/drawing/2014/main" id="{57F2322C-B493-4411-9906-16491543C1EA}"/>
                </a:ext>
              </a:extLst>
            </p:cNvPr>
            <p:cNvSpPr/>
            <p:nvPr/>
          </p:nvSpPr>
          <p:spPr>
            <a:xfrm>
              <a:off x="2136793" y="5132388"/>
              <a:ext cx="6982952" cy="171926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12" name="Hexagon 11">
              <a:extLst>
                <a:ext uri="{FF2B5EF4-FFF2-40B4-BE49-F238E27FC236}">
                  <a16:creationId xmlns:a16="http://schemas.microsoft.com/office/drawing/2014/main" id="{8EB749CC-7627-4D54-BE32-F737B8591244}"/>
                </a:ext>
              </a:extLst>
            </p:cNvPr>
            <p:cNvSpPr/>
            <p:nvPr/>
          </p:nvSpPr>
          <p:spPr>
            <a:xfrm rot="1800000">
              <a:off x="2995574" y="2859088"/>
              <a:ext cx="1601681" cy="1389062"/>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3" name="Hexagon 12">
              <a:extLst>
                <a:ext uri="{FF2B5EF4-FFF2-40B4-BE49-F238E27FC236}">
                  <a16:creationId xmlns:a16="http://schemas.microsoft.com/office/drawing/2014/main" id="{5A180345-853C-4630-AEBD-59E9EEF086D2}"/>
                </a:ext>
              </a:extLst>
            </p:cNvPr>
            <p:cNvSpPr/>
            <p:nvPr/>
          </p:nvSpPr>
          <p:spPr>
            <a:xfrm rot="1800000">
              <a:off x="3719426" y="4125913"/>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4" name="Hexagon 13">
              <a:extLst>
                <a:ext uri="{FF2B5EF4-FFF2-40B4-BE49-F238E27FC236}">
                  <a16:creationId xmlns:a16="http://schemas.microsoft.com/office/drawing/2014/main" id="{2F80A77A-2132-4ADC-B986-CC37088CFAB7}"/>
                </a:ext>
              </a:extLst>
            </p:cNvPr>
            <p:cNvSpPr/>
            <p:nvPr/>
          </p:nvSpPr>
          <p:spPr>
            <a:xfrm rot="1800000">
              <a:off x="3728950" y="1592263"/>
              <a:ext cx="1601681"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5" name="Hexagon 14">
              <a:extLst>
                <a:ext uri="{FF2B5EF4-FFF2-40B4-BE49-F238E27FC236}">
                  <a16:creationId xmlns:a16="http://schemas.microsoft.com/office/drawing/2014/main" id="{0E47F2DD-31AB-4684-9B51-1B7D8B657505}"/>
                </a:ext>
              </a:extLst>
            </p:cNvPr>
            <p:cNvSpPr/>
            <p:nvPr/>
          </p:nvSpPr>
          <p:spPr>
            <a:xfrm rot="1800000">
              <a:off x="2976525" y="325438"/>
              <a:ext cx="1601681" cy="1389062"/>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6" name="Hexagon 15">
              <a:extLst>
                <a:ext uri="{FF2B5EF4-FFF2-40B4-BE49-F238E27FC236}">
                  <a16:creationId xmlns:a16="http://schemas.microsoft.com/office/drawing/2014/main" id="{C2D10A5C-E14C-44AF-ABA0-CE79B03D0611}"/>
                </a:ext>
              </a:extLst>
            </p:cNvPr>
            <p:cNvSpPr/>
            <p:nvPr/>
          </p:nvSpPr>
          <p:spPr>
            <a:xfrm rot="1800000">
              <a:off x="4462327" y="5383213"/>
              <a:ext cx="1601681" cy="1389062"/>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7" name="Freeform 75">
              <a:extLst>
                <a:ext uri="{FF2B5EF4-FFF2-40B4-BE49-F238E27FC236}">
                  <a16:creationId xmlns:a16="http://schemas.microsoft.com/office/drawing/2014/main" id="{C3305D85-3D66-470A-AA6E-BA564CA7D70A}"/>
                </a:ext>
              </a:extLst>
            </p:cNvPr>
            <p:cNvSpPr/>
            <p:nvPr/>
          </p:nvSpPr>
          <p:spPr>
            <a:xfrm rot="1800000">
              <a:off x="-382404" y="4202113"/>
              <a:ext cx="1261980" cy="1387475"/>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8" name="Hexagon 17">
              <a:extLst>
                <a:ext uri="{FF2B5EF4-FFF2-40B4-BE49-F238E27FC236}">
                  <a16:creationId xmlns:a16="http://schemas.microsoft.com/office/drawing/2014/main" id="{7AE8B398-4CF8-48A0-8C5A-A4C6EF2D00B5}"/>
                </a:ext>
              </a:extLst>
            </p:cNvPr>
            <p:cNvSpPr/>
            <p:nvPr/>
          </p:nvSpPr>
          <p:spPr>
            <a:xfrm rot="1800000">
              <a:off x="23970" y="5402263"/>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9" name="Hexagon 18">
              <a:extLst>
                <a:ext uri="{FF2B5EF4-FFF2-40B4-BE49-F238E27FC236}">
                  <a16:creationId xmlns:a16="http://schemas.microsoft.com/office/drawing/2014/main" id="{3E73A691-496D-4004-ABBD-0233157E452A}"/>
                </a:ext>
              </a:extLst>
            </p:cNvPr>
            <p:cNvSpPr/>
            <p:nvPr/>
          </p:nvSpPr>
          <p:spPr>
            <a:xfrm rot="1800000">
              <a:off x="52543" y="2849563"/>
              <a:ext cx="1601681"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0" name="Hexagon 19">
              <a:extLst>
                <a:ext uri="{FF2B5EF4-FFF2-40B4-BE49-F238E27FC236}">
                  <a16:creationId xmlns:a16="http://schemas.microsoft.com/office/drawing/2014/main" id="{256A895D-DDD4-4C83-9964-B80F0C5228C0}"/>
                </a:ext>
              </a:extLst>
            </p:cNvPr>
            <p:cNvSpPr/>
            <p:nvPr/>
          </p:nvSpPr>
          <p:spPr>
            <a:xfrm rot="1800000">
              <a:off x="776395" y="4125913"/>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1" name="Hexagon 20">
              <a:extLst>
                <a:ext uri="{FF2B5EF4-FFF2-40B4-BE49-F238E27FC236}">
                  <a16:creationId xmlns:a16="http://schemas.microsoft.com/office/drawing/2014/main" id="{F951BB5A-42EA-413B-89A8-0D75EC014070}"/>
                </a:ext>
              </a:extLst>
            </p:cNvPr>
            <p:cNvSpPr/>
            <p:nvPr/>
          </p:nvSpPr>
          <p:spPr>
            <a:xfrm rot="1800000">
              <a:off x="1509772" y="5411788"/>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2" name="Hexagon 21">
              <a:extLst>
                <a:ext uri="{FF2B5EF4-FFF2-40B4-BE49-F238E27FC236}">
                  <a16:creationId xmlns:a16="http://schemas.microsoft.com/office/drawing/2014/main" id="{64E03DEA-B258-437B-A4EB-A97A4B0ACB38}"/>
                </a:ext>
              </a:extLst>
            </p:cNvPr>
            <p:cNvSpPr/>
            <p:nvPr/>
          </p:nvSpPr>
          <p:spPr>
            <a:xfrm rot="1800000">
              <a:off x="1528821" y="2859088"/>
              <a:ext cx="1601681"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3" name="Hexagon 22">
              <a:extLst>
                <a:ext uri="{FF2B5EF4-FFF2-40B4-BE49-F238E27FC236}">
                  <a16:creationId xmlns:a16="http://schemas.microsoft.com/office/drawing/2014/main" id="{1285D407-27E9-45F2-BCA4-51966E14F423}"/>
                </a:ext>
              </a:extLst>
            </p:cNvPr>
            <p:cNvSpPr/>
            <p:nvPr/>
          </p:nvSpPr>
          <p:spPr>
            <a:xfrm rot="1800000">
              <a:off x="795444" y="1563688"/>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4" name="Hexagon 23">
              <a:extLst>
                <a:ext uri="{FF2B5EF4-FFF2-40B4-BE49-F238E27FC236}">
                  <a16:creationId xmlns:a16="http://schemas.microsoft.com/office/drawing/2014/main" id="{34685205-6356-4FC7-95C1-72FC0218DC97}"/>
                </a:ext>
              </a:extLst>
            </p:cNvPr>
            <p:cNvSpPr/>
            <p:nvPr/>
          </p:nvSpPr>
          <p:spPr>
            <a:xfrm rot="1800000">
              <a:off x="6806909" y="4144963"/>
              <a:ext cx="1600094" cy="1389062"/>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5" name="Hexagon 24">
              <a:extLst>
                <a:ext uri="{FF2B5EF4-FFF2-40B4-BE49-F238E27FC236}">
                  <a16:creationId xmlns:a16="http://schemas.microsoft.com/office/drawing/2014/main" id="{860C567E-7702-4686-9F6E-517020C95C31}"/>
                </a:ext>
              </a:extLst>
            </p:cNvPr>
            <p:cNvSpPr/>
            <p:nvPr/>
          </p:nvSpPr>
          <p:spPr>
            <a:xfrm rot="1800000">
              <a:off x="7549810" y="5421313"/>
              <a:ext cx="1600094"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6" name="Hexagon 25">
              <a:extLst>
                <a:ext uri="{FF2B5EF4-FFF2-40B4-BE49-F238E27FC236}">
                  <a16:creationId xmlns:a16="http://schemas.microsoft.com/office/drawing/2014/main" id="{2C238E23-2E60-4D5C-B2B8-1679C4D708A8}"/>
                </a:ext>
              </a:extLst>
            </p:cNvPr>
            <p:cNvSpPr/>
            <p:nvPr/>
          </p:nvSpPr>
          <p:spPr>
            <a:xfrm rot="1800000">
              <a:off x="7549810" y="2868613"/>
              <a:ext cx="1600094"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7" name="Freeform 85">
              <a:extLst>
                <a:ext uri="{FF2B5EF4-FFF2-40B4-BE49-F238E27FC236}">
                  <a16:creationId xmlns:a16="http://schemas.microsoft.com/office/drawing/2014/main" id="{D52B4EB4-C24B-4486-9CC1-2E73C74EECBC}"/>
                </a:ext>
              </a:extLst>
            </p:cNvPr>
            <p:cNvSpPr/>
            <p:nvPr/>
          </p:nvSpPr>
          <p:spPr>
            <a:xfrm rot="1800000">
              <a:off x="8306998" y="4056063"/>
              <a:ext cx="1242930" cy="1387475"/>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8" name="Freeform 86">
              <a:extLst>
                <a:ext uri="{FF2B5EF4-FFF2-40B4-BE49-F238E27FC236}">
                  <a16:creationId xmlns:a16="http://schemas.microsoft.com/office/drawing/2014/main" id="{0DAD8582-D01B-4CAE-AC04-9141BD7D0FB0}"/>
                </a:ext>
              </a:extLst>
            </p:cNvPr>
            <p:cNvSpPr/>
            <p:nvPr/>
          </p:nvSpPr>
          <p:spPr>
            <a:xfrm rot="1800000">
              <a:off x="8306998" y="1511300"/>
              <a:ext cx="1241343" cy="1389063"/>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44" name="Rectangle 43">
            <a:extLst>
              <a:ext uri="{FF2B5EF4-FFF2-40B4-BE49-F238E27FC236}">
                <a16:creationId xmlns:a16="http://schemas.microsoft.com/office/drawing/2014/main" id="{EA1394E5-2CD6-48A3-80F4-3B20FD3755E2}"/>
              </a:ext>
            </a:extLst>
          </p:cNvPr>
          <p:cNvSpPr/>
          <p:nvPr/>
        </p:nvSpPr>
        <p:spPr>
          <a:xfrm>
            <a:off x="4560888" y="-22225"/>
            <a:ext cx="3679825" cy="6272213"/>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5" name="Rectangle 44">
            <a:extLst>
              <a:ext uri="{FF2B5EF4-FFF2-40B4-BE49-F238E27FC236}">
                <a16:creationId xmlns:a16="http://schemas.microsoft.com/office/drawing/2014/main" id="{8728D861-FEB6-4D9A-8AF6-8C0E392A2D11}"/>
              </a:ext>
            </a:extLst>
          </p:cNvPr>
          <p:cNvSpPr/>
          <p:nvPr/>
        </p:nvSpPr>
        <p:spPr>
          <a:xfrm>
            <a:off x="4649788" y="-22225"/>
            <a:ext cx="3505200" cy="6238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6" name="Rectangle 45">
            <a:extLst>
              <a:ext uri="{FF2B5EF4-FFF2-40B4-BE49-F238E27FC236}">
                <a16:creationId xmlns:a16="http://schemas.microsoft.com/office/drawing/2014/main" id="{58C14228-0389-49CB-B890-C325A09A41D7}"/>
              </a:ext>
            </a:extLst>
          </p:cNvPr>
          <p:cNvSpPr/>
          <p:nvPr/>
        </p:nvSpPr>
        <p:spPr>
          <a:xfrm>
            <a:off x="904875" y="601663"/>
            <a:ext cx="3562350" cy="5648325"/>
          </a:xfrm>
          <a:prstGeom prst="rect">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7" name="Rectangle 46">
            <a:extLst>
              <a:ext uri="{FF2B5EF4-FFF2-40B4-BE49-F238E27FC236}">
                <a16:creationId xmlns:a16="http://schemas.microsoft.com/office/drawing/2014/main" id="{75CB8CC5-50C5-4649-B9D9-BA12A641E271}"/>
              </a:ext>
            </a:extLst>
          </p:cNvPr>
          <p:cNvSpPr/>
          <p:nvPr/>
        </p:nvSpPr>
        <p:spPr>
          <a:xfrm>
            <a:off x="4651375" y="6088063"/>
            <a:ext cx="3505200" cy="825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 name="Content Placeholder 2"/>
          <p:cNvSpPr>
            <a:spLocks noGrp="1"/>
          </p:cNvSpPr>
          <p:nvPr>
            <p:ph idx="1"/>
          </p:nvPr>
        </p:nvSpPr>
        <p:spPr>
          <a:xfrm>
            <a:off x="1145894" y="856527"/>
            <a:ext cx="3090440" cy="5150734"/>
          </a:xfrm>
        </p:spPr>
        <p:txBody>
          <a:bodyP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Title 1"/>
          <p:cNvSpPr>
            <a:spLocks noGrp="1"/>
          </p:cNvSpPr>
          <p:nvPr>
            <p:ph type="title"/>
          </p:nvPr>
        </p:nvSpPr>
        <p:spPr>
          <a:xfrm>
            <a:off x="4739833" y="2657434"/>
            <a:ext cx="3304572" cy="1463153"/>
          </a:xfrm>
        </p:spPr>
        <p:txBody>
          <a:bodyPr>
            <a:normAutofit/>
          </a:bodyPr>
          <a:lstStyle>
            <a:lvl1pPr algn="l">
              <a:defRPr sz="2800" b="0"/>
            </a:lvl1pPr>
          </a:lstStyle>
          <a:p>
            <a:r>
              <a:rPr lang="en-US"/>
              <a:t>Click to edit Master title style</a:t>
            </a:r>
          </a:p>
        </p:txBody>
      </p:sp>
      <p:sp>
        <p:nvSpPr>
          <p:cNvPr id="4" name="Text Placeholder 3"/>
          <p:cNvSpPr>
            <a:spLocks noGrp="1"/>
          </p:cNvSpPr>
          <p:nvPr>
            <p:ph type="body" sz="half" idx="2"/>
          </p:nvPr>
        </p:nvSpPr>
        <p:spPr>
          <a:xfrm>
            <a:off x="4736592" y="4136994"/>
            <a:ext cx="3298784" cy="1517904"/>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8" name="Date Placeholder 4">
            <a:extLst>
              <a:ext uri="{FF2B5EF4-FFF2-40B4-BE49-F238E27FC236}">
                <a16:creationId xmlns:a16="http://schemas.microsoft.com/office/drawing/2014/main" id="{0FB88369-C415-44A5-B86F-96BE3291F5EF}"/>
              </a:ext>
            </a:extLst>
          </p:cNvPr>
          <p:cNvSpPr>
            <a:spLocks noGrp="1"/>
          </p:cNvSpPr>
          <p:nvPr>
            <p:ph type="dt" sz="half" idx="10"/>
          </p:nvPr>
        </p:nvSpPr>
        <p:spPr/>
        <p:txBody>
          <a:bodyPr/>
          <a:lstStyle>
            <a:lvl1pPr>
              <a:defRPr/>
            </a:lvl1pPr>
          </a:lstStyle>
          <a:p>
            <a:pPr>
              <a:defRPr/>
            </a:pPr>
            <a:endParaRPr lang="en-GB"/>
          </a:p>
        </p:txBody>
      </p:sp>
      <p:sp>
        <p:nvSpPr>
          <p:cNvPr id="49" name="Slide Number Placeholder 6">
            <a:extLst>
              <a:ext uri="{FF2B5EF4-FFF2-40B4-BE49-F238E27FC236}">
                <a16:creationId xmlns:a16="http://schemas.microsoft.com/office/drawing/2014/main" id="{8E16D307-E9C0-4B01-A348-9C2C798F7F03}"/>
              </a:ext>
            </a:extLst>
          </p:cNvPr>
          <p:cNvSpPr>
            <a:spLocks noGrp="1"/>
          </p:cNvSpPr>
          <p:nvPr>
            <p:ph type="sldNum" sz="quarter" idx="11"/>
          </p:nvPr>
        </p:nvSpPr>
        <p:spPr/>
        <p:txBody>
          <a:bodyPr/>
          <a:lstStyle>
            <a:lvl1pPr>
              <a:defRPr/>
            </a:lvl1pPr>
          </a:lstStyle>
          <a:p>
            <a:pPr>
              <a:defRPr/>
            </a:pPr>
            <a:fld id="{DCDA2BBE-73BA-4E2E-8E8F-C5D0F6A37584}" type="slidenum">
              <a:rPr lang="en-GB" altLang="en-US"/>
              <a:pPr>
                <a:defRPr/>
              </a:pPr>
              <a:t>‹#›</a:t>
            </a:fld>
            <a:endParaRPr lang="en-GB" altLang="en-US"/>
          </a:p>
        </p:txBody>
      </p:sp>
      <p:sp>
        <p:nvSpPr>
          <p:cNvPr id="50" name="Footer Placeholder 5">
            <a:extLst>
              <a:ext uri="{FF2B5EF4-FFF2-40B4-BE49-F238E27FC236}">
                <a16:creationId xmlns:a16="http://schemas.microsoft.com/office/drawing/2014/main" id="{A3F93BEE-2BA4-4882-8D20-9CA804300001}"/>
              </a:ext>
            </a:extLst>
          </p:cNvPr>
          <p:cNvSpPr>
            <a:spLocks noGrp="1"/>
          </p:cNvSpPr>
          <p:nvPr>
            <p:ph type="ftr" sz="quarter" idx="12"/>
          </p:nvPr>
        </p:nvSpPr>
        <p:spPr>
          <a:xfrm>
            <a:off x="4641850" y="5724525"/>
            <a:ext cx="3492500" cy="365125"/>
          </a:xfrm>
        </p:spPr>
        <p:txBody>
          <a:bodyPr>
            <a:normAutofit/>
          </a:bodyPr>
          <a:lstStyle>
            <a:lvl1pPr>
              <a:defRPr/>
            </a:lvl1pPr>
          </a:lstStyle>
          <a:p>
            <a:pPr>
              <a:defRPr/>
            </a:pPr>
            <a:endParaRPr lang="en-GB"/>
          </a:p>
        </p:txBody>
      </p:sp>
    </p:spTree>
    <p:extLst>
      <p:ext uri="{BB962C8B-B14F-4D97-AF65-F5344CB8AC3E}">
        <p14:creationId xmlns:p14="http://schemas.microsoft.com/office/powerpoint/2010/main" val="4226909180"/>
      </p:ext>
    </p:extLst>
  </p:cSld>
  <p:clrMapOvr>
    <a:masterClrMapping/>
  </p:clrMapOvr>
  <p:transition advTm="25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5" name="Group 60">
            <a:extLst>
              <a:ext uri="{FF2B5EF4-FFF2-40B4-BE49-F238E27FC236}">
                <a16:creationId xmlns:a16="http://schemas.microsoft.com/office/drawing/2014/main" id="{162799DF-21B7-49C6-8FE7-569F0304BBC6}"/>
              </a:ext>
            </a:extLst>
          </p:cNvPr>
          <p:cNvGrpSpPr>
            <a:grpSpLocks/>
          </p:cNvGrpSpPr>
          <p:nvPr/>
        </p:nvGrpSpPr>
        <p:grpSpPr bwMode="auto">
          <a:xfrm>
            <a:off x="-382588" y="0"/>
            <a:ext cx="9932988" cy="6858000"/>
            <a:chOff x="-382404" y="0"/>
            <a:chExt cx="9932332" cy="6858000"/>
          </a:xfrm>
        </p:grpSpPr>
        <p:grpSp>
          <p:nvGrpSpPr>
            <p:cNvPr id="6" name="Group 61">
              <a:extLst>
                <a:ext uri="{FF2B5EF4-FFF2-40B4-BE49-F238E27FC236}">
                  <a16:creationId xmlns:a16="http://schemas.microsoft.com/office/drawing/2014/main" id="{A4A90ADB-004E-48DA-A1C0-B3C7B620251C}"/>
                </a:ext>
              </a:extLst>
            </p:cNvPr>
            <p:cNvGrpSpPr>
              <a:grpSpLocks/>
            </p:cNvGrpSpPr>
            <p:nvPr/>
          </p:nvGrpSpPr>
          <p:grpSpPr bwMode="auto">
            <a:xfrm>
              <a:off x="0" y="0"/>
              <a:ext cx="9144000" cy="6858000"/>
              <a:chOff x="0" y="0"/>
              <a:chExt cx="9144000" cy="6858000"/>
            </a:xfrm>
          </p:grpSpPr>
          <p:grpSp>
            <p:nvGrpSpPr>
              <p:cNvPr id="29" name="Group 4">
                <a:extLst>
                  <a:ext uri="{FF2B5EF4-FFF2-40B4-BE49-F238E27FC236}">
                    <a16:creationId xmlns:a16="http://schemas.microsoft.com/office/drawing/2014/main" id="{A54A8FE6-72AE-4335-8589-F5725B71B01E}"/>
                  </a:ext>
                </a:extLst>
              </p:cNvPr>
              <p:cNvGrpSpPr>
                <a:grpSpLocks/>
              </p:cNvGrpSpPr>
              <p:nvPr/>
            </p:nvGrpSpPr>
            <p:grpSpPr bwMode="auto">
              <a:xfrm>
                <a:off x="0" y="0"/>
                <a:ext cx="2514600" cy="6858000"/>
                <a:chOff x="0" y="0"/>
                <a:chExt cx="2514600" cy="6858000"/>
              </a:xfrm>
            </p:grpSpPr>
            <p:sp>
              <p:nvSpPr>
                <p:cNvPr id="41" name="Rectangle 40">
                  <a:extLst>
                    <a:ext uri="{FF2B5EF4-FFF2-40B4-BE49-F238E27FC236}">
                      <a16:creationId xmlns:a16="http://schemas.microsoft.com/office/drawing/2014/main" id="{8E8879E8-43E9-4D96-8B3C-FC7DF08172C4}"/>
                    </a:ext>
                  </a:extLst>
                </p:cNvPr>
                <p:cNvSpPr/>
                <p:nvPr/>
              </p:nvSpPr>
              <p:spPr>
                <a:xfrm>
                  <a:off x="914499"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2" name="Rectangle 2">
                  <a:extLst>
                    <a:ext uri="{FF2B5EF4-FFF2-40B4-BE49-F238E27FC236}">
                      <a16:creationId xmlns:a16="http://schemas.microsoft.com/office/drawing/2014/main" id="{9C483DD4-C894-462D-B42C-3F4479EE802D}"/>
                    </a:ext>
                  </a:extLst>
                </p:cNvPr>
                <p:cNvSpPr/>
                <p:nvPr/>
              </p:nvSpPr>
              <p:spPr>
                <a:xfrm>
                  <a:off x="159"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3" name="Rectangle 3">
                  <a:extLst>
                    <a:ext uri="{FF2B5EF4-FFF2-40B4-BE49-F238E27FC236}">
                      <a16:creationId xmlns:a16="http://schemas.microsoft.com/office/drawing/2014/main" id="{3803A902-F79F-454C-A298-720DC50E5E2C}"/>
                    </a:ext>
                  </a:extLst>
                </p:cNvPr>
                <p:cNvSpPr/>
                <p:nvPr/>
              </p:nvSpPr>
              <p:spPr>
                <a:xfrm>
                  <a:off x="228744"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grpSp>
            <p:nvGrpSpPr>
              <p:cNvPr id="30" name="Group 5">
                <a:extLst>
                  <a:ext uri="{FF2B5EF4-FFF2-40B4-BE49-F238E27FC236}">
                    <a16:creationId xmlns:a16="http://schemas.microsoft.com/office/drawing/2014/main" id="{8245F5EA-78F8-4D5B-A228-5B2FC91AE21A}"/>
                  </a:ext>
                </a:extLst>
              </p:cNvPr>
              <p:cNvGrpSpPr>
                <a:grpSpLocks/>
              </p:cNvGrpSpPr>
              <p:nvPr/>
            </p:nvGrpSpPr>
            <p:grpSpPr bwMode="auto">
              <a:xfrm>
                <a:off x="422910" y="0"/>
                <a:ext cx="2514600" cy="6858000"/>
                <a:chOff x="0" y="0"/>
                <a:chExt cx="2514600" cy="6858000"/>
              </a:xfrm>
            </p:grpSpPr>
            <p:sp>
              <p:nvSpPr>
                <p:cNvPr id="38" name="Rectangle 37">
                  <a:extLst>
                    <a:ext uri="{FF2B5EF4-FFF2-40B4-BE49-F238E27FC236}">
                      <a16:creationId xmlns:a16="http://schemas.microsoft.com/office/drawing/2014/main" id="{E31CA66D-0A16-4D89-AF29-7095A68F347C}"/>
                    </a:ext>
                  </a:extLst>
                </p:cNvPr>
                <p:cNvSpPr/>
                <p:nvPr/>
              </p:nvSpPr>
              <p:spPr>
                <a:xfrm>
                  <a:off x="913836"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9" name="Rectangle 38">
                  <a:extLst>
                    <a:ext uri="{FF2B5EF4-FFF2-40B4-BE49-F238E27FC236}">
                      <a16:creationId xmlns:a16="http://schemas.microsoft.com/office/drawing/2014/main" id="{A7CB2F05-A0D9-4346-BFBC-7535DDA2A9C4}"/>
                    </a:ext>
                  </a:extLst>
                </p:cNvPr>
                <p:cNvSpPr/>
                <p:nvPr/>
              </p:nvSpPr>
              <p:spPr>
                <a:xfrm>
                  <a:off x="-504"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0" name="Rectangle 39">
                  <a:extLst>
                    <a:ext uri="{FF2B5EF4-FFF2-40B4-BE49-F238E27FC236}">
                      <a16:creationId xmlns:a16="http://schemas.microsoft.com/office/drawing/2014/main" id="{8C5370FC-9393-4372-A9F6-478ABE3C484E}"/>
                    </a:ext>
                  </a:extLst>
                </p:cNvPr>
                <p:cNvSpPr/>
                <p:nvPr/>
              </p:nvSpPr>
              <p:spPr>
                <a:xfrm>
                  <a:off x="228081"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grpSp>
            <p:nvGrpSpPr>
              <p:cNvPr id="31" name="Group 9">
                <a:extLst>
                  <a:ext uri="{FF2B5EF4-FFF2-40B4-BE49-F238E27FC236}">
                    <a16:creationId xmlns:a16="http://schemas.microsoft.com/office/drawing/2014/main" id="{D76E1F91-3869-49AA-81FE-8AE496A97770}"/>
                  </a:ext>
                </a:extLst>
              </p:cNvPr>
              <p:cNvGrpSpPr>
                <a:grpSpLocks/>
              </p:cNvGrpSpPr>
              <p:nvPr/>
            </p:nvGrpSpPr>
            <p:grpSpPr bwMode="auto">
              <a:xfrm rot="10800000">
                <a:off x="6629400" y="0"/>
                <a:ext cx="2514600" cy="6858000"/>
                <a:chOff x="0" y="0"/>
                <a:chExt cx="2514600" cy="6858000"/>
              </a:xfrm>
            </p:grpSpPr>
            <p:sp>
              <p:nvSpPr>
                <p:cNvPr id="35" name="Rectangle 34">
                  <a:extLst>
                    <a:ext uri="{FF2B5EF4-FFF2-40B4-BE49-F238E27FC236}">
                      <a16:creationId xmlns:a16="http://schemas.microsoft.com/office/drawing/2014/main" id="{547C8E43-FFA0-4D2E-A8F1-613B5D32305B}"/>
                    </a:ext>
                  </a:extLst>
                </p:cNvPr>
                <p:cNvSpPr/>
                <p:nvPr/>
              </p:nvSpPr>
              <p:spPr>
                <a:xfrm>
                  <a:off x="914785"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6" name="Rectangle 35">
                  <a:extLst>
                    <a:ext uri="{FF2B5EF4-FFF2-40B4-BE49-F238E27FC236}">
                      <a16:creationId xmlns:a16="http://schemas.microsoft.com/office/drawing/2014/main" id="{F868D073-CE74-4437-A061-152F94F0BFED}"/>
                    </a:ext>
                  </a:extLst>
                </p:cNvPr>
                <p:cNvSpPr/>
                <p:nvPr/>
              </p:nvSpPr>
              <p:spPr>
                <a:xfrm>
                  <a:off x="445"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7" name="Rectangle 36">
                  <a:extLst>
                    <a:ext uri="{FF2B5EF4-FFF2-40B4-BE49-F238E27FC236}">
                      <a16:creationId xmlns:a16="http://schemas.microsoft.com/office/drawing/2014/main" id="{055B2E7B-0054-435F-B6E6-457B8298822D}"/>
                    </a:ext>
                  </a:extLst>
                </p:cNvPr>
                <p:cNvSpPr/>
                <p:nvPr/>
              </p:nvSpPr>
              <p:spPr>
                <a:xfrm>
                  <a:off x="229030"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32" name="Rectangle 31">
                <a:extLst>
                  <a:ext uri="{FF2B5EF4-FFF2-40B4-BE49-F238E27FC236}">
                    <a16:creationId xmlns:a16="http://schemas.microsoft.com/office/drawing/2014/main" id="{0F09916D-EE33-4027-B17B-AF6816913805}"/>
                  </a:ext>
                </a:extLst>
              </p:cNvPr>
              <p:cNvSpPr/>
              <p:nvPr/>
            </p:nvSpPr>
            <p:spPr>
              <a:xfrm>
                <a:off x="3809907" y="0"/>
                <a:ext cx="281921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3" name="Rectangle 32">
                <a:extLst>
                  <a:ext uri="{FF2B5EF4-FFF2-40B4-BE49-F238E27FC236}">
                    <a16:creationId xmlns:a16="http://schemas.microsoft.com/office/drawing/2014/main" id="{865ADD63-BDE7-43DD-9947-563508D79C5D}"/>
                  </a:ext>
                </a:extLst>
              </p:cNvPr>
              <p:cNvSpPr/>
              <p:nvPr/>
            </p:nvSpPr>
            <p:spPr>
              <a:xfrm>
                <a:off x="2895568"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4" name="Rectangle 33">
                <a:extLst>
                  <a:ext uri="{FF2B5EF4-FFF2-40B4-BE49-F238E27FC236}">
                    <a16:creationId xmlns:a16="http://schemas.microsoft.com/office/drawing/2014/main" id="{D1C2AE04-D298-477C-8C60-EFD988EF83AC}"/>
                  </a:ext>
                </a:extLst>
              </p:cNvPr>
              <p:cNvSpPr/>
              <p:nvPr/>
            </p:nvSpPr>
            <p:spPr>
              <a:xfrm>
                <a:off x="3124153"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7" name="Freeform 62">
              <a:extLst>
                <a:ext uri="{FF2B5EF4-FFF2-40B4-BE49-F238E27FC236}">
                  <a16:creationId xmlns:a16="http://schemas.microsoft.com/office/drawing/2014/main" id="{AB39BF4D-9185-48E5-A0D1-C78375A13505}"/>
                </a:ext>
              </a:extLst>
            </p:cNvPr>
            <p:cNvSpPr/>
            <p:nvPr/>
          </p:nvSpPr>
          <p:spPr>
            <a:xfrm>
              <a:off x="-12540" y="5035550"/>
              <a:ext cx="9144984" cy="1174750"/>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8" name="Freeform 63">
              <a:extLst>
                <a:ext uri="{FF2B5EF4-FFF2-40B4-BE49-F238E27FC236}">
                  <a16:creationId xmlns:a16="http://schemas.microsoft.com/office/drawing/2014/main" id="{B8F5F2AC-3123-46BC-9CA6-3EDBE3F7416E}"/>
                </a:ext>
              </a:extLst>
            </p:cNvPr>
            <p:cNvSpPr/>
            <p:nvPr/>
          </p:nvSpPr>
          <p:spPr>
            <a:xfrm>
              <a:off x="-12540" y="3467100"/>
              <a:ext cx="9144984" cy="890588"/>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9" name="Freeform 64">
              <a:extLst>
                <a:ext uri="{FF2B5EF4-FFF2-40B4-BE49-F238E27FC236}">
                  <a16:creationId xmlns:a16="http://schemas.microsoft.com/office/drawing/2014/main" id="{FCACEFA4-C898-4D54-A6F0-E07F0D2770DB}"/>
                </a:ext>
              </a:extLst>
            </p:cNvPr>
            <p:cNvSpPr/>
            <p:nvPr/>
          </p:nvSpPr>
          <p:spPr>
            <a:xfrm>
              <a:off x="-23653" y="5640388"/>
              <a:ext cx="3004940" cy="1211262"/>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10" name="Freeform 66">
              <a:extLst>
                <a:ext uri="{FF2B5EF4-FFF2-40B4-BE49-F238E27FC236}">
                  <a16:creationId xmlns:a16="http://schemas.microsoft.com/office/drawing/2014/main" id="{8EF851EC-24F3-4352-9F9C-DFDDAD24781E}"/>
                </a:ext>
              </a:extLst>
            </p:cNvPr>
            <p:cNvSpPr/>
            <p:nvPr/>
          </p:nvSpPr>
          <p:spPr>
            <a:xfrm>
              <a:off x="-12540" y="5284788"/>
              <a:ext cx="9144984" cy="1477962"/>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11" name="Freeform 67">
              <a:extLst>
                <a:ext uri="{FF2B5EF4-FFF2-40B4-BE49-F238E27FC236}">
                  <a16:creationId xmlns:a16="http://schemas.microsoft.com/office/drawing/2014/main" id="{6F0DC8A0-7BFE-41CC-920A-0D870C289AA9}"/>
                </a:ext>
              </a:extLst>
            </p:cNvPr>
            <p:cNvSpPr/>
            <p:nvPr/>
          </p:nvSpPr>
          <p:spPr>
            <a:xfrm>
              <a:off x="2136793" y="5132388"/>
              <a:ext cx="6982952" cy="171926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12" name="Hexagon 11">
              <a:extLst>
                <a:ext uri="{FF2B5EF4-FFF2-40B4-BE49-F238E27FC236}">
                  <a16:creationId xmlns:a16="http://schemas.microsoft.com/office/drawing/2014/main" id="{1295C7CD-A1FB-4BF8-A6FE-7A995BA260C1}"/>
                </a:ext>
              </a:extLst>
            </p:cNvPr>
            <p:cNvSpPr/>
            <p:nvPr/>
          </p:nvSpPr>
          <p:spPr>
            <a:xfrm rot="1800000">
              <a:off x="2995574" y="2859088"/>
              <a:ext cx="1601681" cy="1389062"/>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3" name="Hexagon 12">
              <a:extLst>
                <a:ext uri="{FF2B5EF4-FFF2-40B4-BE49-F238E27FC236}">
                  <a16:creationId xmlns:a16="http://schemas.microsoft.com/office/drawing/2014/main" id="{9377C381-B0E9-4E52-9D51-E63CDDCCBF27}"/>
                </a:ext>
              </a:extLst>
            </p:cNvPr>
            <p:cNvSpPr/>
            <p:nvPr/>
          </p:nvSpPr>
          <p:spPr>
            <a:xfrm rot="1800000">
              <a:off x="3719426" y="4125913"/>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4" name="Hexagon 13">
              <a:extLst>
                <a:ext uri="{FF2B5EF4-FFF2-40B4-BE49-F238E27FC236}">
                  <a16:creationId xmlns:a16="http://schemas.microsoft.com/office/drawing/2014/main" id="{474B47AD-1E6B-47CA-B318-A079465FF4C7}"/>
                </a:ext>
              </a:extLst>
            </p:cNvPr>
            <p:cNvSpPr/>
            <p:nvPr/>
          </p:nvSpPr>
          <p:spPr>
            <a:xfrm rot="1800000">
              <a:off x="3728950" y="1592263"/>
              <a:ext cx="1601681"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5" name="Hexagon 14">
              <a:extLst>
                <a:ext uri="{FF2B5EF4-FFF2-40B4-BE49-F238E27FC236}">
                  <a16:creationId xmlns:a16="http://schemas.microsoft.com/office/drawing/2014/main" id="{FA61278D-320E-45E1-B8EC-8BF29E73CFB1}"/>
                </a:ext>
              </a:extLst>
            </p:cNvPr>
            <p:cNvSpPr/>
            <p:nvPr/>
          </p:nvSpPr>
          <p:spPr>
            <a:xfrm rot="1800000">
              <a:off x="2976525" y="325438"/>
              <a:ext cx="1601681" cy="1389062"/>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6" name="Hexagon 15">
              <a:extLst>
                <a:ext uri="{FF2B5EF4-FFF2-40B4-BE49-F238E27FC236}">
                  <a16:creationId xmlns:a16="http://schemas.microsoft.com/office/drawing/2014/main" id="{92BD8410-004A-49C8-993B-6CEFF24C6BC4}"/>
                </a:ext>
              </a:extLst>
            </p:cNvPr>
            <p:cNvSpPr/>
            <p:nvPr/>
          </p:nvSpPr>
          <p:spPr>
            <a:xfrm rot="1800000">
              <a:off x="4462327" y="5383213"/>
              <a:ext cx="1601681" cy="1389062"/>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7" name="Freeform 75">
              <a:extLst>
                <a:ext uri="{FF2B5EF4-FFF2-40B4-BE49-F238E27FC236}">
                  <a16:creationId xmlns:a16="http://schemas.microsoft.com/office/drawing/2014/main" id="{3FF763FC-64E2-4857-B113-8654F0D9B5D0}"/>
                </a:ext>
              </a:extLst>
            </p:cNvPr>
            <p:cNvSpPr/>
            <p:nvPr/>
          </p:nvSpPr>
          <p:spPr>
            <a:xfrm rot="1800000">
              <a:off x="-382404" y="4202113"/>
              <a:ext cx="1261980" cy="1387475"/>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8" name="Hexagon 17">
              <a:extLst>
                <a:ext uri="{FF2B5EF4-FFF2-40B4-BE49-F238E27FC236}">
                  <a16:creationId xmlns:a16="http://schemas.microsoft.com/office/drawing/2014/main" id="{FDF40E23-E9A8-4A5A-9685-8FFD8D2E9642}"/>
                </a:ext>
              </a:extLst>
            </p:cNvPr>
            <p:cNvSpPr/>
            <p:nvPr/>
          </p:nvSpPr>
          <p:spPr>
            <a:xfrm rot="1800000">
              <a:off x="23970" y="5402263"/>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9" name="Hexagon 18">
              <a:extLst>
                <a:ext uri="{FF2B5EF4-FFF2-40B4-BE49-F238E27FC236}">
                  <a16:creationId xmlns:a16="http://schemas.microsoft.com/office/drawing/2014/main" id="{C9A3B29F-24AA-4522-AE81-8FE892D6D0EB}"/>
                </a:ext>
              </a:extLst>
            </p:cNvPr>
            <p:cNvSpPr/>
            <p:nvPr/>
          </p:nvSpPr>
          <p:spPr>
            <a:xfrm rot="1800000">
              <a:off x="52543" y="2849563"/>
              <a:ext cx="1601681"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0" name="Hexagon 19">
              <a:extLst>
                <a:ext uri="{FF2B5EF4-FFF2-40B4-BE49-F238E27FC236}">
                  <a16:creationId xmlns:a16="http://schemas.microsoft.com/office/drawing/2014/main" id="{BFC39AE8-86D7-4315-86B1-70B23D6D516C}"/>
                </a:ext>
              </a:extLst>
            </p:cNvPr>
            <p:cNvSpPr/>
            <p:nvPr/>
          </p:nvSpPr>
          <p:spPr>
            <a:xfrm rot="1800000">
              <a:off x="776395" y="4125913"/>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1" name="Hexagon 20">
              <a:extLst>
                <a:ext uri="{FF2B5EF4-FFF2-40B4-BE49-F238E27FC236}">
                  <a16:creationId xmlns:a16="http://schemas.microsoft.com/office/drawing/2014/main" id="{CD73433B-1495-45D1-8FE0-DC5533F98A13}"/>
                </a:ext>
              </a:extLst>
            </p:cNvPr>
            <p:cNvSpPr/>
            <p:nvPr/>
          </p:nvSpPr>
          <p:spPr>
            <a:xfrm rot="1800000">
              <a:off x="1509772" y="5411788"/>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2" name="Hexagon 21">
              <a:extLst>
                <a:ext uri="{FF2B5EF4-FFF2-40B4-BE49-F238E27FC236}">
                  <a16:creationId xmlns:a16="http://schemas.microsoft.com/office/drawing/2014/main" id="{F2D21E99-1392-4B4E-A6C6-3722C2ECD3D5}"/>
                </a:ext>
              </a:extLst>
            </p:cNvPr>
            <p:cNvSpPr/>
            <p:nvPr/>
          </p:nvSpPr>
          <p:spPr>
            <a:xfrm rot="1800000">
              <a:off x="1528821" y="2859088"/>
              <a:ext cx="1601681"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3" name="Hexagon 22">
              <a:extLst>
                <a:ext uri="{FF2B5EF4-FFF2-40B4-BE49-F238E27FC236}">
                  <a16:creationId xmlns:a16="http://schemas.microsoft.com/office/drawing/2014/main" id="{07D38AF3-C416-41A9-819F-2DE2DA92B28C}"/>
                </a:ext>
              </a:extLst>
            </p:cNvPr>
            <p:cNvSpPr/>
            <p:nvPr/>
          </p:nvSpPr>
          <p:spPr>
            <a:xfrm rot="1800000">
              <a:off x="795444" y="1563688"/>
              <a:ext cx="1601681"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4" name="Hexagon 23">
              <a:extLst>
                <a:ext uri="{FF2B5EF4-FFF2-40B4-BE49-F238E27FC236}">
                  <a16:creationId xmlns:a16="http://schemas.microsoft.com/office/drawing/2014/main" id="{60AEE914-9E81-419E-B0EB-1EC1D372E51C}"/>
                </a:ext>
              </a:extLst>
            </p:cNvPr>
            <p:cNvSpPr/>
            <p:nvPr/>
          </p:nvSpPr>
          <p:spPr>
            <a:xfrm rot="1800000">
              <a:off x="6806909" y="4144963"/>
              <a:ext cx="1600094" cy="1389062"/>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5" name="Hexagon 24">
              <a:extLst>
                <a:ext uri="{FF2B5EF4-FFF2-40B4-BE49-F238E27FC236}">
                  <a16:creationId xmlns:a16="http://schemas.microsoft.com/office/drawing/2014/main" id="{83C53765-1F2A-4D68-8007-BCF1A7B2535D}"/>
                </a:ext>
              </a:extLst>
            </p:cNvPr>
            <p:cNvSpPr/>
            <p:nvPr/>
          </p:nvSpPr>
          <p:spPr>
            <a:xfrm rot="1800000">
              <a:off x="7549810" y="5421313"/>
              <a:ext cx="1600094"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6" name="Hexagon 25">
              <a:extLst>
                <a:ext uri="{FF2B5EF4-FFF2-40B4-BE49-F238E27FC236}">
                  <a16:creationId xmlns:a16="http://schemas.microsoft.com/office/drawing/2014/main" id="{DC581742-4A4A-4FAE-919A-D5A4E803EC9D}"/>
                </a:ext>
              </a:extLst>
            </p:cNvPr>
            <p:cNvSpPr/>
            <p:nvPr/>
          </p:nvSpPr>
          <p:spPr>
            <a:xfrm rot="1800000">
              <a:off x="7549810" y="2868613"/>
              <a:ext cx="1600094"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7" name="Freeform 85">
              <a:extLst>
                <a:ext uri="{FF2B5EF4-FFF2-40B4-BE49-F238E27FC236}">
                  <a16:creationId xmlns:a16="http://schemas.microsoft.com/office/drawing/2014/main" id="{AFB9CF68-A727-4910-B3DF-F015B1844052}"/>
                </a:ext>
              </a:extLst>
            </p:cNvPr>
            <p:cNvSpPr/>
            <p:nvPr/>
          </p:nvSpPr>
          <p:spPr>
            <a:xfrm rot="1800000">
              <a:off x="8306998" y="4056063"/>
              <a:ext cx="1242930" cy="1387475"/>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8" name="Freeform 86">
              <a:extLst>
                <a:ext uri="{FF2B5EF4-FFF2-40B4-BE49-F238E27FC236}">
                  <a16:creationId xmlns:a16="http://schemas.microsoft.com/office/drawing/2014/main" id="{73ADE338-8361-456D-894D-65076072843D}"/>
                </a:ext>
              </a:extLst>
            </p:cNvPr>
            <p:cNvSpPr/>
            <p:nvPr/>
          </p:nvSpPr>
          <p:spPr>
            <a:xfrm rot="1800000">
              <a:off x="8306998" y="1511300"/>
              <a:ext cx="1241343" cy="1389063"/>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44" name="Rectangle 43">
            <a:extLst>
              <a:ext uri="{FF2B5EF4-FFF2-40B4-BE49-F238E27FC236}">
                <a16:creationId xmlns:a16="http://schemas.microsoft.com/office/drawing/2014/main" id="{B33AAFA2-65EA-416A-8293-89B2DDD90867}"/>
              </a:ext>
            </a:extLst>
          </p:cNvPr>
          <p:cNvSpPr/>
          <p:nvPr/>
        </p:nvSpPr>
        <p:spPr>
          <a:xfrm>
            <a:off x="4560888" y="-22225"/>
            <a:ext cx="3679825" cy="6272213"/>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5" name="Rectangle 44">
            <a:extLst>
              <a:ext uri="{FF2B5EF4-FFF2-40B4-BE49-F238E27FC236}">
                <a16:creationId xmlns:a16="http://schemas.microsoft.com/office/drawing/2014/main" id="{7BE12FE2-4FCE-494D-96BC-FBB5ABCFBD50}"/>
              </a:ext>
            </a:extLst>
          </p:cNvPr>
          <p:cNvSpPr/>
          <p:nvPr/>
        </p:nvSpPr>
        <p:spPr>
          <a:xfrm>
            <a:off x="4649788" y="-22225"/>
            <a:ext cx="3505200" cy="6238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6" name="Rectangle 45">
            <a:extLst>
              <a:ext uri="{FF2B5EF4-FFF2-40B4-BE49-F238E27FC236}">
                <a16:creationId xmlns:a16="http://schemas.microsoft.com/office/drawing/2014/main" id="{28B6382E-3F81-4C5F-BBA9-F66DA1FFA29D}"/>
              </a:ext>
            </a:extLst>
          </p:cNvPr>
          <p:cNvSpPr/>
          <p:nvPr/>
        </p:nvSpPr>
        <p:spPr>
          <a:xfrm>
            <a:off x="904875" y="601663"/>
            <a:ext cx="3562350" cy="5648325"/>
          </a:xfrm>
          <a:prstGeom prst="rect">
            <a:avLst/>
          </a:prstGeom>
          <a:solidFill>
            <a:srgbClr val="FFFFFF"/>
          </a:solidFill>
          <a:ln w="3175">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47" name="Rectangle 46">
            <a:extLst>
              <a:ext uri="{FF2B5EF4-FFF2-40B4-BE49-F238E27FC236}">
                <a16:creationId xmlns:a16="http://schemas.microsoft.com/office/drawing/2014/main" id="{7A49BF2F-0EC1-4711-A510-5C7E8B509F03}"/>
              </a:ext>
            </a:extLst>
          </p:cNvPr>
          <p:cNvSpPr/>
          <p:nvPr/>
        </p:nvSpPr>
        <p:spPr>
          <a:xfrm>
            <a:off x="4651375" y="6088063"/>
            <a:ext cx="3505200" cy="825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 name="Title 1"/>
          <p:cNvSpPr>
            <a:spLocks noGrp="1"/>
          </p:cNvSpPr>
          <p:nvPr>
            <p:ph type="title"/>
          </p:nvPr>
        </p:nvSpPr>
        <p:spPr>
          <a:xfrm>
            <a:off x="4734424" y="2660904"/>
            <a:ext cx="3300984" cy="1463040"/>
          </a:xfrm>
        </p:spPr>
        <p:txBody>
          <a:bodyPr>
            <a:normAutofit/>
          </a:bodyPr>
          <a:lstStyle>
            <a:lvl1pPr algn="l">
              <a:defRPr sz="2800" b="0"/>
            </a:lvl1pPr>
          </a:lstStyle>
          <a:p>
            <a:r>
              <a:rPr lang="en-US"/>
              <a:t>Click to edit Master title style</a:t>
            </a:r>
          </a:p>
        </p:txBody>
      </p:sp>
      <p:sp>
        <p:nvSpPr>
          <p:cNvPr id="3" name="Picture Placeholder 2"/>
          <p:cNvSpPr>
            <a:spLocks noGrp="1"/>
          </p:cNvSpPr>
          <p:nvPr>
            <p:ph type="pic" idx="1"/>
          </p:nvPr>
        </p:nvSpPr>
        <p:spPr>
          <a:xfrm>
            <a:off x="1005208" y="693795"/>
            <a:ext cx="3359623" cy="5468112"/>
          </a:xfrm>
        </p:spPr>
        <p:txBody>
          <a:bodyPr rtlCol="0">
            <a:normAutofit/>
          </a:bodyPr>
          <a:lstStyle>
            <a:lvl1pPr marL="0" indent="0">
              <a:buNone/>
              <a:defRPr sz="3200">
                <a:solidFill>
                  <a:schemeClr val="accent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4734630" y="4133088"/>
            <a:ext cx="3300573" cy="1519561"/>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8" name="Date Placeholder 4">
            <a:extLst>
              <a:ext uri="{FF2B5EF4-FFF2-40B4-BE49-F238E27FC236}">
                <a16:creationId xmlns:a16="http://schemas.microsoft.com/office/drawing/2014/main" id="{DE01A326-28FC-4749-941F-3BF2FFB8D7DC}"/>
              </a:ext>
            </a:extLst>
          </p:cNvPr>
          <p:cNvSpPr>
            <a:spLocks noGrp="1"/>
          </p:cNvSpPr>
          <p:nvPr>
            <p:ph type="dt" sz="half" idx="10"/>
          </p:nvPr>
        </p:nvSpPr>
        <p:spPr/>
        <p:txBody>
          <a:bodyPr/>
          <a:lstStyle>
            <a:lvl1pPr>
              <a:defRPr/>
            </a:lvl1pPr>
          </a:lstStyle>
          <a:p>
            <a:pPr>
              <a:defRPr/>
            </a:pPr>
            <a:endParaRPr lang="en-GB"/>
          </a:p>
        </p:txBody>
      </p:sp>
      <p:sp>
        <p:nvSpPr>
          <p:cNvPr id="49" name="Footer Placeholder 5">
            <a:extLst>
              <a:ext uri="{FF2B5EF4-FFF2-40B4-BE49-F238E27FC236}">
                <a16:creationId xmlns:a16="http://schemas.microsoft.com/office/drawing/2014/main" id="{90838959-3D18-4034-B4D5-B32DD77E25FD}"/>
              </a:ext>
            </a:extLst>
          </p:cNvPr>
          <p:cNvSpPr>
            <a:spLocks noGrp="1"/>
          </p:cNvSpPr>
          <p:nvPr>
            <p:ph type="ftr" sz="quarter" idx="11"/>
          </p:nvPr>
        </p:nvSpPr>
        <p:spPr>
          <a:xfrm>
            <a:off x="4641850" y="5724525"/>
            <a:ext cx="3492500" cy="365125"/>
          </a:xfrm>
        </p:spPr>
        <p:txBody>
          <a:bodyPr>
            <a:normAutofit/>
          </a:bodyPr>
          <a:lstStyle>
            <a:lvl1pPr>
              <a:defRPr/>
            </a:lvl1pPr>
          </a:lstStyle>
          <a:p>
            <a:pPr>
              <a:defRPr/>
            </a:pPr>
            <a:endParaRPr lang="en-GB"/>
          </a:p>
        </p:txBody>
      </p:sp>
      <p:sp>
        <p:nvSpPr>
          <p:cNvPr id="50" name="Slide Number Placeholder 6">
            <a:extLst>
              <a:ext uri="{FF2B5EF4-FFF2-40B4-BE49-F238E27FC236}">
                <a16:creationId xmlns:a16="http://schemas.microsoft.com/office/drawing/2014/main" id="{079C32CC-070E-4F0A-A6EF-725A52F38E97}"/>
              </a:ext>
            </a:extLst>
          </p:cNvPr>
          <p:cNvSpPr>
            <a:spLocks noGrp="1"/>
          </p:cNvSpPr>
          <p:nvPr>
            <p:ph type="sldNum" sz="quarter" idx="12"/>
          </p:nvPr>
        </p:nvSpPr>
        <p:spPr/>
        <p:txBody>
          <a:bodyPr/>
          <a:lstStyle>
            <a:lvl1pPr>
              <a:defRPr/>
            </a:lvl1pPr>
          </a:lstStyle>
          <a:p>
            <a:pPr>
              <a:defRPr/>
            </a:pPr>
            <a:fld id="{7D0FBACE-F5F5-4927-8384-5B0BD299A90A}" type="slidenum">
              <a:rPr lang="en-GB" altLang="en-US"/>
              <a:pPr>
                <a:defRPr/>
              </a:pPr>
              <a:t>‹#›</a:t>
            </a:fld>
            <a:endParaRPr lang="en-GB" altLang="en-US"/>
          </a:p>
        </p:txBody>
      </p:sp>
    </p:spTree>
    <p:extLst>
      <p:ext uri="{BB962C8B-B14F-4D97-AF65-F5344CB8AC3E}">
        <p14:creationId xmlns:p14="http://schemas.microsoft.com/office/powerpoint/2010/main" val="1763446979"/>
      </p:ext>
    </p:extLst>
  </p:cSld>
  <p:clrMapOvr>
    <a:masterClrMapping/>
  </p:clrMapOvr>
  <p:transition advTm="25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E7D8BD6-39D6-42DF-8045-E08D78324E1F}"/>
              </a:ext>
            </a:extLst>
          </p:cNvPr>
          <p:cNvSpPr>
            <a:spLocks noGrp="1"/>
          </p:cNvSpPr>
          <p:nvPr>
            <p:ph type="dt" sz="half" idx="10"/>
          </p:nvPr>
        </p:nvSpPr>
        <p:spPr/>
        <p:txBody>
          <a:bodyPr/>
          <a:lstStyle>
            <a:lvl1pPr>
              <a:defRPr/>
            </a:lvl1pPr>
          </a:lstStyle>
          <a:p>
            <a:pPr>
              <a:defRPr/>
            </a:pPr>
            <a:endParaRPr lang="en-GB"/>
          </a:p>
        </p:txBody>
      </p:sp>
      <p:sp>
        <p:nvSpPr>
          <p:cNvPr id="5" name="Footer Placeholder 4">
            <a:extLst>
              <a:ext uri="{FF2B5EF4-FFF2-40B4-BE49-F238E27FC236}">
                <a16:creationId xmlns:a16="http://schemas.microsoft.com/office/drawing/2014/main" id="{CFC3BCF4-D3F3-4A6B-9C05-C923E8AE60B7}"/>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5C642D06-0476-4358-9EAF-092D7CCDBDFA}"/>
              </a:ext>
            </a:extLst>
          </p:cNvPr>
          <p:cNvSpPr>
            <a:spLocks noGrp="1"/>
          </p:cNvSpPr>
          <p:nvPr>
            <p:ph type="sldNum" sz="quarter" idx="12"/>
          </p:nvPr>
        </p:nvSpPr>
        <p:spPr/>
        <p:txBody>
          <a:bodyPr/>
          <a:lstStyle>
            <a:lvl1pPr>
              <a:defRPr/>
            </a:lvl1pPr>
          </a:lstStyle>
          <a:p>
            <a:pPr>
              <a:defRPr/>
            </a:pPr>
            <a:fld id="{65217F61-DAB3-4E81-95FD-792BEBAFC42C}" type="slidenum">
              <a:rPr lang="en-GB" altLang="en-US"/>
              <a:pPr>
                <a:defRPr/>
              </a:pPr>
              <a:t>‹#›</a:t>
            </a:fld>
            <a:endParaRPr lang="en-GB" altLang="en-US"/>
          </a:p>
        </p:txBody>
      </p:sp>
    </p:spTree>
    <p:extLst>
      <p:ext uri="{BB962C8B-B14F-4D97-AF65-F5344CB8AC3E}">
        <p14:creationId xmlns:p14="http://schemas.microsoft.com/office/powerpoint/2010/main" val="592509857"/>
      </p:ext>
    </p:extLst>
  </p:cSld>
  <p:clrMapOvr>
    <a:masterClrMapping/>
  </p:clrMapOvr>
  <p:transition advTm="25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030147"/>
            <a:ext cx="1484453" cy="4780344"/>
          </a:xfrm>
        </p:spPr>
        <p:txBody>
          <a:bodyPr vert="eaVert" anchor="ctr"/>
          <a:lstStyle/>
          <a:p>
            <a:r>
              <a:rPr lang="en-US"/>
              <a:t>Click to edit Master title style</a:t>
            </a:r>
          </a:p>
        </p:txBody>
      </p:sp>
      <p:sp>
        <p:nvSpPr>
          <p:cNvPr id="3" name="Vertical Text Placeholder 2"/>
          <p:cNvSpPr>
            <a:spLocks noGrp="1"/>
          </p:cNvSpPr>
          <p:nvPr>
            <p:ph type="body" orient="vert" idx="1"/>
          </p:nvPr>
        </p:nvSpPr>
        <p:spPr>
          <a:xfrm>
            <a:off x="1053296" y="1030147"/>
            <a:ext cx="5423704" cy="478034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D7E9913-10F9-4105-AE73-C7DBC2CA5C30}"/>
              </a:ext>
            </a:extLst>
          </p:cNvPr>
          <p:cNvSpPr>
            <a:spLocks noGrp="1"/>
          </p:cNvSpPr>
          <p:nvPr>
            <p:ph type="dt" sz="half" idx="10"/>
          </p:nvPr>
        </p:nvSpPr>
        <p:spPr/>
        <p:txBody>
          <a:bodyPr/>
          <a:lstStyle>
            <a:lvl1pPr>
              <a:defRPr/>
            </a:lvl1pPr>
          </a:lstStyle>
          <a:p>
            <a:pPr>
              <a:defRPr/>
            </a:pPr>
            <a:endParaRPr lang="en-GB"/>
          </a:p>
        </p:txBody>
      </p:sp>
      <p:sp>
        <p:nvSpPr>
          <p:cNvPr id="5" name="Footer Placeholder 4">
            <a:extLst>
              <a:ext uri="{FF2B5EF4-FFF2-40B4-BE49-F238E27FC236}">
                <a16:creationId xmlns:a16="http://schemas.microsoft.com/office/drawing/2014/main" id="{DBD819A5-9FD0-40BE-8A4B-64053B253D21}"/>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EA0069E6-7121-4119-B075-D8049E58646E}"/>
              </a:ext>
            </a:extLst>
          </p:cNvPr>
          <p:cNvSpPr>
            <a:spLocks noGrp="1"/>
          </p:cNvSpPr>
          <p:nvPr>
            <p:ph type="sldNum" sz="quarter" idx="12"/>
          </p:nvPr>
        </p:nvSpPr>
        <p:spPr/>
        <p:txBody>
          <a:bodyPr/>
          <a:lstStyle>
            <a:lvl1pPr>
              <a:defRPr/>
            </a:lvl1pPr>
          </a:lstStyle>
          <a:p>
            <a:pPr>
              <a:defRPr/>
            </a:pPr>
            <a:fld id="{ADC873D8-9DE4-4E16-88AA-526C28C23A42}" type="slidenum">
              <a:rPr lang="en-GB" altLang="en-US"/>
              <a:pPr>
                <a:defRPr/>
              </a:pPr>
              <a:t>‹#›</a:t>
            </a:fld>
            <a:endParaRPr lang="en-GB" altLang="en-US"/>
          </a:p>
        </p:txBody>
      </p:sp>
    </p:spTree>
    <p:extLst>
      <p:ext uri="{BB962C8B-B14F-4D97-AF65-F5344CB8AC3E}">
        <p14:creationId xmlns:p14="http://schemas.microsoft.com/office/powerpoint/2010/main" val="3443502139"/>
      </p:ext>
    </p:extLst>
  </p:cSld>
  <p:clrMapOvr>
    <a:masterClrMapping/>
  </p:clrMapOvr>
  <p:transition advTm="25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1">
          <a:gsLst>
            <a:gs pos="0">
              <a:srgbClr val="00B0F0"/>
            </a:gs>
            <a:gs pos="62000">
              <a:srgbClr val="0070C0"/>
            </a:gs>
            <a:gs pos="99001">
              <a:srgbClr val="000000"/>
            </a:gs>
            <a:gs pos="100000">
              <a:srgbClr val="000000"/>
            </a:gs>
          </a:gsLst>
          <a:lin ang="5400000"/>
        </a:gradFill>
        <a:effectLst/>
      </p:bgPr>
    </p:bg>
    <p:spTree>
      <p:nvGrpSpPr>
        <p:cNvPr id="1" name=""/>
        <p:cNvGrpSpPr/>
        <p:nvPr/>
      </p:nvGrpSpPr>
      <p:grpSpPr>
        <a:xfrm>
          <a:off x="0" y="0"/>
          <a:ext cx="0" cy="0"/>
          <a:chOff x="0" y="0"/>
          <a:chExt cx="0" cy="0"/>
        </a:xfrm>
      </p:grpSpPr>
      <p:grpSp>
        <p:nvGrpSpPr>
          <p:cNvPr id="1026" name="Group 41">
            <a:extLst>
              <a:ext uri="{FF2B5EF4-FFF2-40B4-BE49-F238E27FC236}">
                <a16:creationId xmlns:a16="http://schemas.microsoft.com/office/drawing/2014/main" id="{81160AF5-8711-4B3E-81F1-46FD6CF870FC}"/>
              </a:ext>
            </a:extLst>
          </p:cNvPr>
          <p:cNvGrpSpPr>
            <a:grpSpLocks/>
          </p:cNvGrpSpPr>
          <p:nvPr/>
        </p:nvGrpSpPr>
        <p:grpSpPr bwMode="auto">
          <a:xfrm>
            <a:off x="-304800" y="0"/>
            <a:ext cx="9932988" cy="6858000"/>
            <a:chOff x="-382404" y="0"/>
            <a:chExt cx="9932332" cy="6858000"/>
          </a:xfrm>
        </p:grpSpPr>
        <p:grpSp>
          <p:nvGrpSpPr>
            <p:cNvPr id="1035" name="Group 44">
              <a:extLst>
                <a:ext uri="{FF2B5EF4-FFF2-40B4-BE49-F238E27FC236}">
                  <a16:creationId xmlns:a16="http://schemas.microsoft.com/office/drawing/2014/main" id="{6785D4E9-D436-4A72-9575-882B35EB0148}"/>
                </a:ext>
              </a:extLst>
            </p:cNvPr>
            <p:cNvGrpSpPr>
              <a:grpSpLocks/>
            </p:cNvGrpSpPr>
            <p:nvPr/>
          </p:nvGrpSpPr>
          <p:grpSpPr bwMode="auto">
            <a:xfrm>
              <a:off x="0" y="0"/>
              <a:ext cx="9144000" cy="6858000"/>
              <a:chOff x="0" y="0"/>
              <a:chExt cx="9144000" cy="6858000"/>
            </a:xfrm>
          </p:grpSpPr>
          <p:grpSp>
            <p:nvGrpSpPr>
              <p:cNvPr id="1058" name="Group 4">
                <a:extLst>
                  <a:ext uri="{FF2B5EF4-FFF2-40B4-BE49-F238E27FC236}">
                    <a16:creationId xmlns:a16="http://schemas.microsoft.com/office/drawing/2014/main" id="{96E1AF3E-0154-4902-9F68-69EBDC404B81}"/>
                  </a:ext>
                </a:extLst>
              </p:cNvPr>
              <p:cNvGrpSpPr>
                <a:grpSpLocks/>
              </p:cNvGrpSpPr>
              <p:nvPr/>
            </p:nvGrpSpPr>
            <p:grpSpPr bwMode="auto">
              <a:xfrm>
                <a:off x="0" y="0"/>
                <a:ext cx="2514600" cy="6858000"/>
                <a:chOff x="0" y="0"/>
                <a:chExt cx="2514600" cy="6858000"/>
              </a:xfrm>
            </p:grpSpPr>
            <p:sp>
              <p:nvSpPr>
                <p:cNvPr id="113" name="Rectangle 112">
                  <a:extLst>
                    <a:ext uri="{FF2B5EF4-FFF2-40B4-BE49-F238E27FC236}">
                      <a16:creationId xmlns:a16="http://schemas.microsoft.com/office/drawing/2014/main" id="{46C36422-E7A4-47D3-8246-B86FE1400838}"/>
                    </a:ext>
                  </a:extLst>
                </p:cNvPr>
                <p:cNvSpPr/>
                <p:nvPr/>
              </p:nvSpPr>
              <p:spPr>
                <a:xfrm>
                  <a:off x="914499"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14" name="Rectangle 2">
                  <a:extLst>
                    <a:ext uri="{FF2B5EF4-FFF2-40B4-BE49-F238E27FC236}">
                      <a16:creationId xmlns:a16="http://schemas.microsoft.com/office/drawing/2014/main" id="{0DD8C361-A3C6-4D8D-8885-701D826F15B0}"/>
                    </a:ext>
                  </a:extLst>
                </p:cNvPr>
                <p:cNvSpPr/>
                <p:nvPr/>
              </p:nvSpPr>
              <p:spPr>
                <a:xfrm>
                  <a:off x="159"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15" name="Rectangle 3">
                  <a:extLst>
                    <a:ext uri="{FF2B5EF4-FFF2-40B4-BE49-F238E27FC236}">
                      <a16:creationId xmlns:a16="http://schemas.microsoft.com/office/drawing/2014/main" id="{0FD23F1B-FBFD-4210-9DFD-9907F607DA66}"/>
                    </a:ext>
                  </a:extLst>
                </p:cNvPr>
                <p:cNvSpPr/>
                <p:nvPr/>
              </p:nvSpPr>
              <p:spPr>
                <a:xfrm>
                  <a:off x="228744"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grpSp>
            <p:nvGrpSpPr>
              <p:cNvPr id="1059" name="Group 5">
                <a:extLst>
                  <a:ext uri="{FF2B5EF4-FFF2-40B4-BE49-F238E27FC236}">
                    <a16:creationId xmlns:a16="http://schemas.microsoft.com/office/drawing/2014/main" id="{066F4E95-27BD-40B6-B3DB-83394748EC7D}"/>
                  </a:ext>
                </a:extLst>
              </p:cNvPr>
              <p:cNvGrpSpPr>
                <a:grpSpLocks/>
              </p:cNvGrpSpPr>
              <p:nvPr/>
            </p:nvGrpSpPr>
            <p:grpSpPr bwMode="auto">
              <a:xfrm>
                <a:off x="422910" y="0"/>
                <a:ext cx="2514600" cy="6858000"/>
                <a:chOff x="0" y="0"/>
                <a:chExt cx="2514600" cy="6858000"/>
              </a:xfrm>
            </p:grpSpPr>
            <p:sp>
              <p:nvSpPr>
                <p:cNvPr id="110" name="Rectangle 109">
                  <a:extLst>
                    <a:ext uri="{FF2B5EF4-FFF2-40B4-BE49-F238E27FC236}">
                      <a16:creationId xmlns:a16="http://schemas.microsoft.com/office/drawing/2014/main" id="{F691049E-651A-452D-B038-8F479BCDF899}"/>
                    </a:ext>
                  </a:extLst>
                </p:cNvPr>
                <p:cNvSpPr/>
                <p:nvPr/>
              </p:nvSpPr>
              <p:spPr>
                <a:xfrm>
                  <a:off x="913836"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11" name="Rectangle 110">
                  <a:extLst>
                    <a:ext uri="{FF2B5EF4-FFF2-40B4-BE49-F238E27FC236}">
                      <a16:creationId xmlns:a16="http://schemas.microsoft.com/office/drawing/2014/main" id="{12CD060B-C316-4580-89BD-8D8F295AFBBA}"/>
                    </a:ext>
                  </a:extLst>
                </p:cNvPr>
                <p:cNvSpPr/>
                <p:nvPr/>
              </p:nvSpPr>
              <p:spPr>
                <a:xfrm>
                  <a:off x="-504"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12" name="Rectangle 111">
                  <a:extLst>
                    <a:ext uri="{FF2B5EF4-FFF2-40B4-BE49-F238E27FC236}">
                      <a16:creationId xmlns:a16="http://schemas.microsoft.com/office/drawing/2014/main" id="{5631BBB7-37B1-4EEA-B536-9201F3F86F4A}"/>
                    </a:ext>
                  </a:extLst>
                </p:cNvPr>
                <p:cNvSpPr/>
                <p:nvPr/>
              </p:nvSpPr>
              <p:spPr>
                <a:xfrm>
                  <a:off x="228081"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grpSp>
            <p:nvGrpSpPr>
              <p:cNvPr id="1060" name="Group 9">
                <a:extLst>
                  <a:ext uri="{FF2B5EF4-FFF2-40B4-BE49-F238E27FC236}">
                    <a16:creationId xmlns:a16="http://schemas.microsoft.com/office/drawing/2014/main" id="{A1D859E6-7B0C-4530-8C4A-A0F71B9B2709}"/>
                  </a:ext>
                </a:extLst>
              </p:cNvPr>
              <p:cNvGrpSpPr>
                <a:grpSpLocks/>
              </p:cNvGrpSpPr>
              <p:nvPr/>
            </p:nvGrpSpPr>
            <p:grpSpPr bwMode="auto">
              <a:xfrm rot="10800000">
                <a:off x="6629400" y="0"/>
                <a:ext cx="2514600" cy="6858000"/>
                <a:chOff x="0" y="0"/>
                <a:chExt cx="2514600" cy="6858000"/>
              </a:xfrm>
            </p:grpSpPr>
            <p:sp>
              <p:nvSpPr>
                <p:cNvPr id="107" name="Rectangle 106">
                  <a:extLst>
                    <a:ext uri="{FF2B5EF4-FFF2-40B4-BE49-F238E27FC236}">
                      <a16:creationId xmlns:a16="http://schemas.microsoft.com/office/drawing/2014/main" id="{5BDE6504-83B3-4F66-8B14-CACD6724F928}"/>
                    </a:ext>
                  </a:extLst>
                </p:cNvPr>
                <p:cNvSpPr/>
                <p:nvPr/>
              </p:nvSpPr>
              <p:spPr>
                <a:xfrm>
                  <a:off x="914785" y="0"/>
                  <a:ext cx="160009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08" name="Rectangle 107">
                  <a:extLst>
                    <a:ext uri="{FF2B5EF4-FFF2-40B4-BE49-F238E27FC236}">
                      <a16:creationId xmlns:a16="http://schemas.microsoft.com/office/drawing/2014/main" id="{946B1DCE-8A88-4008-8C88-09C072A8C9D1}"/>
                    </a:ext>
                  </a:extLst>
                </p:cNvPr>
                <p:cNvSpPr/>
                <p:nvPr/>
              </p:nvSpPr>
              <p:spPr>
                <a:xfrm>
                  <a:off x="445"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09" name="Rectangle 108">
                  <a:extLst>
                    <a:ext uri="{FF2B5EF4-FFF2-40B4-BE49-F238E27FC236}">
                      <a16:creationId xmlns:a16="http://schemas.microsoft.com/office/drawing/2014/main" id="{82F1A136-3F82-440C-B4FD-8295140D7AC3}"/>
                    </a:ext>
                  </a:extLst>
                </p:cNvPr>
                <p:cNvSpPr/>
                <p:nvPr/>
              </p:nvSpPr>
              <p:spPr>
                <a:xfrm>
                  <a:off x="229030"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104" name="Rectangle 103">
                <a:extLst>
                  <a:ext uri="{FF2B5EF4-FFF2-40B4-BE49-F238E27FC236}">
                    <a16:creationId xmlns:a16="http://schemas.microsoft.com/office/drawing/2014/main" id="{F92A6B7B-26CD-42D8-A436-6039A8AAE75A}"/>
                  </a:ext>
                </a:extLst>
              </p:cNvPr>
              <p:cNvSpPr/>
              <p:nvPr/>
            </p:nvSpPr>
            <p:spPr>
              <a:xfrm>
                <a:off x="3809907" y="0"/>
                <a:ext cx="2819214"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05" name="Rectangle 104">
                <a:extLst>
                  <a:ext uri="{FF2B5EF4-FFF2-40B4-BE49-F238E27FC236}">
                    <a16:creationId xmlns:a16="http://schemas.microsoft.com/office/drawing/2014/main" id="{40A98CC0-4313-449C-9ABF-E0ED875D2FB0}"/>
                  </a:ext>
                </a:extLst>
              </p:cNvPr>
              <p:cNvSpPr/>
              <p:nvPr/>
            </p:nvSpPr>
            <p:spPr>
              <a:xfrm>
                <a:off x="2895568" y="0"/>
                <a:ext cx="45717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06" name="Rectangle 105">
                <a:extLst>
                  <a:ext uri="{FF2B5EF4-FFF2-40B4-BE49-F238E27FC236}">
                    <a16:creationId xmlns:a16="http://schemas.microsoft.com/office/drawing/2014/main" id="{DFCD5745-2785-4303-8FE9-B46EFB012D15}"/>
                  </a:ext>
                </a:extLst>
              </p:cNvPr>
              <p:cNvSpPr/>
              <p:nvPr/>
            </p:nvSpPr>
            <p:spPr>
              <a:xfrm>
                <a:off x="3124153" y="0"/>
                <a:ext cx="76195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44" name="Freeform 43">
              <a:extLst>
                <a:ext uri="{FF2B5EF4-FFF2-40B4-BE49-F238E27FC236}">
                  <a16:creationId xmlns:a16="http://schemas.microsoft.com/office/drawing/2014/main" id="{7DDA4C53-E423-42FE-A63F-C4E9D1A397AA}"/>
                </a:ext>
              </a:extLst>
            </p:cNvPr>
            <p:cNvSpPr/>
            <p:nvPr/>
          </p:nvSpPr>
          <p:spPr>
            <a:xfrm>
              <a:off x="-12540" y="5035550"/>
              <a:ext cx="9144983" cy="1174750"/>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45" name="Freeform 44">
              <a:extLst>
                <a:ext uri="{FF2B5EF4-FFF2-40B4-BE49-F238E27FC236}">
                  <a16:creationId xmlns:a16="http://schemas.microsoft.com/office/drawing/2014/main" id="{483D9201-7081-4C7B-8F1F-9222FA2F5065}"/>
                </a:ext>
              </a:extLst>
            </p:cNvPr>
            <p:cNvSpPr/>
            <p:nvPr/>
          </p:nvSpPr>
          <p:spPr>
            <a:xfrm>
              <a:off x="-12540" y="3467100"/>
              <a:ext cx="9144983" cy="890588"/>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46" name="Freeform 45">
              <a:extLst>
                <a:ext uri="{FF2B5EF4-FFF2-40B4-BE49-F238E27FC236}">
                  <a16:creationId xmlns:a16="http://schemas.microsoft.com/office/drawing/2014/main" id="{D5EA02AA-1FB2-4950-BFC5-CF7935864B31}"/>
                </a:ext>
              </a:extLst>
            </p:cNvPr>
            <p:cNvSpPr/>
            <p:nvPr/>
          </p:nvSpPr>
          <p:spPr>
            <a:xfrm>
              <a:off x="-23653" y="5640388"/>
              <a:ext cx="3004940" cy="1211262"/>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47" name="Freeform 46">
              <a:extLst>
                <a:ext uri="{FF2B5EF4-FFF2-40B4-BE49-F238E27FC236}">
                  <a16:creationId xmlns:a16="http://schemas.microsoft.com/office/drawing/2014/main" id="{1535F3B0-CD1F-441D-9B14-882CA843EE54}"/>
                </a:ext>
              </a:extLst>
            </p:cNvPr>
            <p:cNvSpPr/>
            <p:nvPr/>
          </p:nvSpPr>
          <p:spPr>
            <a:xfrm>
              <a:off x="-12540" y="5284788"/>
              <a:ext cx="9144983" cy="1477962"/>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49" name="Freeform 48">
              <a:extLst>
                <a:ext uri="{FF2B5EF4-FFF2-40B4-BE49-F238E27FC236}">
                  <a16:creationId xmlns:a16="http://schemas.microsoft.com/office/drawing/2014/main" id="{7B6F6B0C-BB93-41E6-BE2E-9130B4606830}"/>
                </a:ext>
              </a:extLst>
            </p:cNvPr>
            <p:cNvSpPr/>
            <p:nvPr/>
          </p:nvSpPr>
          <p:spPr>
            <a:xfrm>
              <a:off x="2136793" y="5132388"/>
              <a:ext cx="6982951" cy="171926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50" name="Hexagon 49">
              <a:extLst>
                <a:ext uri="{FF2B5EF4-FFF2-40B4-BE49-F238E27FC236}">
                  <a16:creationId xmlns:a16="http://schemas.microsoft.com/office/drawing/2014/main" id="{76AAA68E-55D8-471F-9838-D5C119A9A7C1}"/>
                </a:ext>
              </a:extLst>
            </p:cNvPr>
            <p:cNvSpPr/>
            <p:nvPr/>
          </p:nvSpPr>
          <p:spPr>
            <a:xfrm rot="1800000">
              <a:off x="2995573" y="2859088"/>
              <a:ext cx="1601682" cy="1389062"/>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1" name="Hexagon 50">
              <a:extLst>
                <a:ext uri="{FF2B5EF4-FFF2-40B4-BE49-F238E27FC236}">
                  <a16:creationId xmlns:a16="http://schemas.microsoft.com/office/drawing/2014/main" id="{8F3C79D6-8E9F-487B-93E9-C5A573FF179B}"/>
                </a:ext>
              </a:extLst>
            </p:cNvPr>
            <p:cNvSpPr/>
            <p:nvPr/>
          </p:nvSpPr>
          <p:spPr>
            <a:xfrm rot="1800000">
              <a:off x="3719425" y="4125913"/>
              <a:ext cx="1601682"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2" name="Hexagon 51">
              <a:extLst>
                <a:ext uri="{FF2B5EF4-FFF2-40B4-BE49-F238E27FC236}">
                  <a16:creationId xmlns:a16="http://schemas.microsoft.com/office/drawing/2014/main" id="{4BCF01E3-0CED-42B6-B796-7E0D060F36F2}"/>
                </a:ext>
              </a:extLst>
            </p:cNvPr>
            <p:cNvSpPr/>
            <p:nvPr/>
          </p:nvSpPr>
          <p:spPr>
            <a:xfrm rot="1800000">
              <a:off x="3728949" y="1592263"/>
              <a:ext cx="1601682"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3" name="Hexagon 52">
              <a:extLst>
                <a:ext uri="{FF2B5EF4-FFF2-40B4-BE49-F238E27FC236}">
                  <a16:creationId xmlns:a16="http://schemas.microsoft.com/office/drawing/2014/main" id="{7110495C-2562-4AD3-A896-CE6724A4AF5A}"/>
                </a:ext>
              </a:extLst>
            </p:cNvPr>
            <p:cNvSpPr/>
            <p:nvPr/>
          </p:nvSpPr>
          <p:spPr>
            <a:xfrm rot="1800000">
              <a:off x="2976524" y="325438"/>
              <a:ext cx="1601682" cy="1389062"/>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4" name="Hexagon 53">
              <a:extLst>
                <a:ext uri="{FF2B5EF4-FFF2-40B4-BE49-F238E27FC236}">
                  <a16:creationId xmlns:a16="http://schemas.microsoft.com/office/drawing/2014/main" id="{32CB1E75-6161-4026-9338-BF717D361648}"/>
                </a:ext>
              </a:extLst>
            </p:cNvPr>
            <p:cNvSpPr/>
            <p:nvPr/>
          </p:nvSpPr>
          <p:spPr>
            <a:xfrm rot="1800000">
              <a:off x="4462326" y="5383213"/>
              <a:ext cx="1601682" cy="1389062"/>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5" name="Freeform 54">
              <a:extLst>
                <a:ext uri="{FF2B5EF4-FFF2-40B4-BE49-F238E27FC236}">
                  <a16:creationId xmlns:a16="http://schemas.microsoft.com/office/drawing/2014/main" id="{F8E2B10E-3E25-452D-9068-270FA90254DA}"/>
                </a:ext>
              </a:extLst>
            </p:cNvPr>
            <p:cNvSpPr/>
            <p:nvPr/>
          </p:nvSpPr>
          <p:spPr>
            <a:xfrm rot="1800000">
              <a:off x="-382404" y="4202113"/>
              <a:ext cx="1261980" cy="1387475"/>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6" name="Hexagon 55">
              <a:extLst>
                <a:ext uri="{FF2B5EF4-FFF2-40B4-BE49-F238E27FC236}">
                  <a16:creationId xmlns:a16="http://schemas.microsoft.com/office/drawing/2014/main" id="{3BC90EDE-E2D9-4BA6-8906-78522B28086C}"/>
                </a:ext>
              </a:extLst>
            </p:cNvPr>
            <p:cNvSpPr/>
            <p:nvPr/>
          </p:nvSpPr>
          <p:spPr>
            <a:xfrm rot="1800000">
              <a:off x="23969" y="5402263"/>
              <a:ext cx="1601682"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7" name="Hexagon 56">
              <a:extLst>
                <a:ext uri="{FF2B5EF4-FFF2-40B4-BE49-F238E27FC236}">
                  <a16:creationId xmlns:a16="http://schemas.microsoft.com/office/drawing/2014/main" id="{484A306C-4136-486D-A852-F5D28AD70033}"/>
                </a:ext>
              </a:extLst>
            </p:cNvPr>
            <p:cNvSpPr/>
            <p:nvPr/>
          </p:nvSpPr>
          <p:spPr>
            <a:xfrm rot="1800000">
              <a:off x="52542" y="2849563"/>
              <a:ext cx="1601682"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8" name="Hexagon 57">
              <a:extLst>
                <a:ext uri="{FF2B5EF4-FFF2-40B4-BE49-F238E27FC236}">
                  <a16:creationId xmlns:a16="http://schemas.microsoft.com/office/drawing/2014/main" id="{9431C706-CCCE-43B3-9030-20CB4BA341B8}"/>
                </a:ext>
              </a:extLst>
            </p:cNvPr>
            <p:cNvSpPr/>
            <p:nvPr/>
          </p:nvSpPr>
          <p:spPr>
            <a:xfrm rot="1800000">
              <a:off x="776394" y="4125913"/>
              <a:ext cx="1601682"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9" name="Hexagon 58">
              <a:extLst>
                <a:ext uri="{FF2B5EF4-FFF2-40B4-BE49-F238E27FC236}">
                  <a16:creationId xmlns:a16="http://schemas.microsoft.com/office/drawing/2014/main" id="{690D99E7-B9D0-4730-B8D1-D4D500BB2C69}"/>
                </a:ext>
              </a:extLst>
            </p:cNvPr>
            <p:cNvSpPr/>
            <p:nvPr/>
          </p:nvSpPr>
          <p:spPr>
            <a:xfrm rot="1800000">
              <a:off x="1509771" y="5411788"/>
              <a:ext cx="1601682"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60" name="Hexagon 59">
              <a:extLst>
                <a:ext uri="{FF2B5EF4-FFF2-40B4-BE49-F238E27FC236}">
                  <a16:creationId xmlns:a16="http://schemas.microsoft.com/office/drawing/2014/main" id="{A7A59BA2-6414-40B8-BA99-C5EB7430DE09}"/>
                </a:ext>
              </a:extLst>
            </p:cNvPr>
            <p:cNvSpPr/>
            <p:nvPr/>
          </p:nvSpPr>
          <p:spPr>
            <a:xfrm rot="1800000">
              <a:off x="1528820" y="2859088"/>
              <a:ext cx="1601682"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95" name="Hexagon 94">
              <a:extLst>
                <a:ext uri="{FF2B5EF4-FFF2-40B4-BE49-F238E27FC236}">
                  <a16:creationId xmlns:a16="http://schemas.microsoft.com/office/drawing/2014/main" id="{26EA6AFB-6D73-4944-A9C4-F9B108F1AE7B}"/>
                </a:ext>
              </a:extLst>
            </p:cNvPr>
            <p:cNvSpPr/>
            <p:nvPr/>
          </p:nvSpPr>
          <p:spPr>
            <a:xfrm rot="1800000">
              <a:off x="795443" y="1563688"/>
              <a:ext cx="1601682"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96" name="Hexagon 95">
              <a:extLst>
                <a:ext uri="{FF2B5EF4-FFF2-40B4-BE49-F238E27FC236}">
                  <a16:creationId xmlns:a16="http://schemas.microsoft.com/office/drawing/2014/main" id="{532EC3F8-12E9-4839-8317-CD8EF6559E9F}"/>
                </a:ext>
              </a:extLst>
            </p:cNvPr>
            <p:cNvSpPr/>
            <p:nvPr/>
          </p:nvSpPr>
          <p:spPr>
            <a:xfrm rot="1800000">
              <a:off x="6806909" y="4144963"/>
              <a:ext cx="1600094" cy="1389062"/>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97" name="Hexagon 96">
              <a:extLst>
                <a:ext uri="{FF2B5EF4-FFF2-40B4-BE49-F238E27FC236}">
                  <a16:creationId xmlns:a16="http://schemas.microsoft.com/office/drawing/2014/main" id="{A800BCDA-B018-48C3-9C2B-9C488847D1B1}"/>
                </a:ext>
              </a:extLst>
            </p:cNvPr>
            <p:cNvSpPr/>
            <p:nvPr/>
          </p:nvSpPr>
          <p:spPr>
            <a:xfrm rot="1800000">
              <a:off x="7549810" y="5421313"/>
              <a:ext cx="1600094" cy="1389062"/>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98" name="Hexagon 97">
              <a:extLst>
                <a:ext uri="{FF2B5EF4-FFF2-40B4-BE49-F238E27FC236}">
                  <a16:creationId xmlns:a16="http://schemas.microsoft.com/office/drawing/2014/main" id="{D93064A1-0153-48A7-8562-C7EA0BB9A13C}"/>
                </a:ext>
              </a:extLst>
            </p:cNvPr>
            <p:cNvSpPr/>
            <p:nvPr/>
          </p:nvSpPr>
          <p:spPr>
            <a:xfrm rot="1800000">
              <a:off x="7549810" y="2868613"/>
              <a:ext cx="1600094" cy="1389062"/>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99" name="Freeform 98">
              <a:extLst>
                <a:ext uri="{FF2B5EF4-FFF2-40B4-BE49-F238E27FC236}">
                  <a16:creationId xmlns:a16="http://schemas.microsoft.com/office/drawing/2014/main" id="{D22C34A0-7016-4AE9-AE97-03E81C8BF465}"/>
                </a:ext>
              </a:extLst>
            </p:cNvPr>
            <p:cNvSpPr/>
            <p:nvPr/>
          </p:nvSpPr>
          <p:spPr>
            <a:xfrm rot="1800000">
              <a:off x="8306997" y="4056063"/>
              <a:ext cx="1242931" cy="1387475"/>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00" name="Freeform 99">
              <a:extLst>
                <a:ext uri="{FF2B5EF4-FFF2-40B4-BE49-F238E27FC236}">
                  <a16:creationId xmlns:a16="http://schemas.microsoft.com/office/drawing/2014/main" id="{6E8FFA62-A70C-447F-909F-C6365E41AE2B}"/>
                </a:ext>
              </a:extLst>
            </p:cNvPr>
            <p:cNvSpPr/>
            <p:nvPr/>
          </p:nvSpPr>
          <p:spPr>
            <a:xfrm rot="1800000">
              <a:off x="8306997" y="1511300"/>
              <a:ext cx="1241343" cy="1389063"/>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
        <p:nvSpPr>
          <p:cNvPr id="66" name="Rectangle 65">
            <a:extLst>
              <a:ext uri="{FF2B5EF4-FFF2-40B4-BE49-F238E27FC236}">
                <a16:creationId xmlns:a16="http://schemas.microsoft.com/office/drawing/2014/main" id="{CC4AE4FB-DEA8-4AA0-A20E-0E4ADFA6371C}"/>
              </a:ext>
            </a:extLst>
          </p:cNvPr>
          <p:cNvSpPr/>
          <p:nvPr/>
        </p:nvSpPr>
        <p:spPr>
          <a:xfrm>
            <a:off x="457200" y="333375"/>
            <a:ext cx="8229600" cy="6186488"/>
          </a:xfrm>
          <a:prstGeom prst="rect">
            <a:avLst/>
          </a:prstGeom>
          <a:solidFill>
            <a:schemeClr val="bg1"/>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70" name="Rectangle 69">
            <a:extLst>
              <a:ext uri="{FF2B5EF4-FFF2-40B4-BE49-F238E27FC236}">
                <a16:creationId xmlns:a16="http://schemas.microsoft.com/office/drawing/2014/main" id="{4AE0E0FE-81BB-44E2-9F4E-206A27122F11}"/>
              </a:ext>
            </a:extLst>
          </p:cNvPr>
          <p:cNvSpPr/>
          <p:nvPr/>
        </p:nvSpPr>
        <p:spPr>
          <a:xfrm>
            <a:off x="4560888" y="-22225"/>
            <a:ext cx="3679825" cy="700088"/>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71" name="Rectangle 70">
            <a:extLst>
              <a:ext uri="{FF2B5EF4-FFF2-40B4-BE49-F238E27FC236}">
                <a16:creationId xmlns:a16="http://schemas.microsoft.com/office/drawing/2014/main" id="{77E7B34F-33FD-4557-B345-2C97CFAD3998}"/>
              </a:ext>
            </a:extLst>
          </p:cNvPr>
          <p:cNvSpPr/>
          <p:nvPr/>
        </p:nvSpPr>
        <p:spPr>
          <a:xfrm>
            <a:off x="4649788" y="-22225"/>
            <a:ext cx="3505200" cy="6238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 name="Title Placeholder 1">
            <a:extLst>
              <a:ext uri="{FF2B5EF4-FFF2-40B4-BE49-F238E27FC236}">
                <a16:creationId xmlns:a16="http://schemas.microsoft.com/office/drawing/2014/main" id="{FE81FFCF-649A-4C38-AA09-70164A17679E}"/>
              </a:ext>
            </a:extLst>
          </p:cNvPr>
          <p:cNvSpPr>
            <a:spLocks noGrp="1"/>
          </p:cNvSpPr>
          <p:nvPr>
            <p:ph type="title"/>
          </p:nvPr>
        </p:nvSpPr>
        <p:spPr bwMode="auto">
          <a:xfrm>
            <a:off x="1042988" y="1027113"/>
            <a:ext cx="7024687"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en-US" altLang="en-US"/>
              <a:t>Click to edit Master title style</a:t>
            </a:r>
          </a:p>
        </p:txBody>
      </p:sp>
      <p:sp>
        <p:nvSpPr>
          <p:cNvPr id="3" name="Text Placeholder 2">
            <a:extLst>
              <a:ext uri="{FF2B5EF4-FFF2-40B4-BE49-F238E27FC236}">
                <a16:creationId xmlns:a16="http://schemas.microsoft.com/office/drawing/2014/main" id="{C34199F4-B37E-4BC8-868A-11DA77EF82CE}"/>
              </a:ext>
            </a:extLst>
          </p:cNvPr>
          <p:cNvSpPr>
            <a:spLocks noGrp="1"/>
          </p:cNvSpPr>
          <p:nvPr>
            <p:ph type="body" idx="1"/>
          </p:nvPr>
        </p:nvSpPr>
        <p:spPr bwMode="auto">
          <a:xfrm>
            <a:off x="1042988" y="2324100"/>
            <a:ext cx="6777037" cy="3508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6B4F5EB7-008E-4567-932B-254235506327}"/>
              </a:ext>
            </a:extLst>
          </p:cNvPr>
          <p:cNvSpPr>
            <a:spLocks noGrp="1"/>
          </p:cNvSpPr>
          <p:nvPr>
            <p:ph type="dt" sz="half" idx="2"/>
          </p:nvPr>
        </p:nvSpPr>
        <p:spPr>
          <a:xfrm>
            <a:off x="5997575" y="223838"/>
            <a:ext cx="2133600" cy="365125"/>
          </a:xfrm>
          <a:prstGeom prst="rect">
            <a:avLst/>
          </a:prstGeom>
        </p:spPr>
        <p:txBody>
          <a:bodyPr vert="horz" lIns="91440" tIns="45720" rIns="91440" bIns="45720" rtlCol="0" anchor="ctr"/>
          <a:lstStyle>
            <a:lvl1pPr algn="r">
              <a:defRPr sz="1200">
                <a:solidFill>
                  <a:srgbClr val="FEFEFE"/>
                </a:solidFill>
                <a:latin typeface="Arial" charset="0"/>
              </a:defRPr>
            </a:lvl1pPr>
          </a:lstStyle>
          <a:p>
            <a:pPr>
              <a:defRPr/>
            </a:pPr>
            <a:endParaRPr lang="en-GB"/>
          </a:p>
        </p:txBody>
      </p:sp>
      <p:sp>
        <p:nvSpPr>
          <p:cNvPr id="5" name="Footer Placeholder 4">
            <a:extLst>
              <a:ext uri="{FF2B5EF4-FFF2-40B4-BE49-F238E27FC236}">
                <a16:creationId xmlns:a16="http://schemas.microsoft.com/office/drawing/2014/main" id="{0CDC70D7-F2B0-46D4-AB47-3E49FA2B8EC5}"/>
              </a:ext>
            </a:extLst>
          </p:cNvPr>
          <p:cNvSpPr>
            <a:spLocks noGrp="1"/>
          </p:cNvSpPr>
          <p:nvPr>
            <p:ph type="ftr" sz="quarter" idx="3"/>
          </p:nvPr>
        </p:nvSpPr>
        <p:spPr>
          <a:xfrm>
            <a:off x="4641850" y="5851525"/>
            <a:ext cx="3502025" cy="365125"/>
          </a:xfrm>
          <a:prstGeom prst="rect">
            <a:avLst/>
          </a:prstGeom>
        </p:spPr>
        <p:txBody>
          <a:bodyPr vert="horz" lIns="91440" tIns="45720" rIns="91440" bIns="45720" rtlCol="0" anchor="ctr"/>
          <a:lstStyle>
            <a:lvl1pPr algn="r">
              <a:defRPr sz="1200">
                <a:solidFill>
                  <a:schemeClr val="accent1"/>
                </a:solidFill>
                <a:latin typeface="Arial" charset="0"/>
              </a:defRPr>
            </a:lvl1pPr>
          </a:lstStyle>
          <a:p>
            <a:pPr>
              <a:defRPr/>
            </a:pPr>
            <a:endParaRPr lang="en-GB"/>
          </a:p>
        </p:txBody>
      </p:sp>
      <p:sp>
        <p:nvSpPr>
          <p:cNvPr id="6" name="Slide Number Placeholder 5">
            <a:extLst>
              <a:ext uri="{FF2B5EF4-FFF2-40B4-BE49-F238E27FC236}">
                <a16:creationId xmlns:a16="http://schemas.microsoft.com/office/drawing/2014/main" id="{642C409A-1672-4F2D-A2B6-6F3E643BE094}"/>
              </a:ext>
            </a:extLst>
          </p:cNvPr>
          <p:cNvSpPr>
            <a:spLocks noGrp="1"/>
          </p:cNvSpPr>
          <p:nvPr>
            <p:ph type="sldNum" sz="quarter" idx="4"/>
          </p:nvPr>
        </p:nvSpPr>
        <p:spPr>
          <a:xfrm>
            <a:off x="4649788" y="223838"/>
            <a:ext cx="1331912" cy="365125"/>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EFEFE"/>
                </a:solidFill>
              </a:defRPr>
            </a:lvl1pPr>
          </a:lstStyle>
          <a:p>
            <a:pPr>
              <a:defRPr/>
            </a:pPr>
            <a:fld id="{D4B585B7-6023-4BFE-B342-E13857CA5138}"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4058" r:id="rId1"/>
    <p:sldLayoutId id="2147484050" r:id="rId2"/>
    <p:sldLayoutId id="2147484051" r:id="rId3"/>
    <p:sldLayoutId id="2147484052" r:id="rId4"/>
    <p:sldLayoutId id="2147484053" r:id="rId5"/>
    <p:sldLayoutId id="2147484054" r:id="rId6"/>
    <p:sldLayoutId id="2147484055" r:id="rId7"/>
    <p:sldLayoutId id="2147484059" r:id="rId8"/>
    <p:sldLayoutId id="2147484060" r:id="rId9"/>
    <p:sldLayoutId id="2147484056" r:id="rId10"/>
    <p:sldLayoutId id="2147484057" r:id="rId11"/>
  </p:sldLayoutIdLst>
  <p:transition advTm="25000"/>
  <p:txStyles>
    <p:titleStyle>
      <a:lvl1pPr algn="l" rtl="0" eaLnBrk="0" fontAlgn="base" hangingPunct="0">
        <a:spcBef>
          <a:spcPct val="0"/>
        </a:spcBef>
        <a:spcAft>
          <a:spcPct val="0"/>
        </a:spcAft>
        <a:defRPr sz="4000" kern="1200">
          <a:solidFill>
            <a:schemeClr val="accent1"/>
          </a:solidFill>
          <a:latin typeface="+mj-lt"/>
          <a:ea typeface="+mj-ea"/>
          <a:cs typeface="+mj-cs"/>
        </a:defRPr>
      </a:lvl1pPr>
      <a:lvl2pPr algn="l" rtl="0" eaLnBrk="0" fontAlgn="base" hangingPunct="0">
        <a:spcBef>
          <a:spcPct val="0"/>
        </a:spcBef>
        <a:spcAft>
          <a:spcPct val="0"/>
        </a:spcAft>
        <a:defRPr sz="4000">
          <a:solidFill>
            <a:schemeClr val="accent1"/>
          </a:solidFill>
          <a:latin typeface="Century Gothic" pitchFamily="34" charset="0"/>
        </a:defRPr>
      </a:lvl2pPr>
      <a:lvl3pPr algn="l" rtl="0" eaLnBrk="0" fontAlgn="base" hangingPunct="0">
        <a:spcBef>
          <a:spcPct val="0"/>
        </a:spcBef>
        <a:spcAft>
          <a:spcPct val="0"/>
        </a:spcAft>
        <a:defRPr sz="4000">
          <a:solidFill>
            <a:schemeClr val="accent1"/>
          </a:solidFill>
          <a:latin typeface="Century Gothic" pitchFamily="34" charset="0"/>
        </a:defRPr>
      </a:lvl3pPr>
      <a:lvl4pPr algn="l" rtl="0" eaLnBrk="0" fontAlgn="base" hangingPunct="0">
        <a:spcBef>
          <a:spcPct val="0"/>
        </a:spcBef>
        <a:spcAft>
          <a:spcPct val="0"/>
        </a:spcAft>
        <a:defRPr sz="4000">
          <a:solidFill>
            <a:schemeClr val="accent1"/>
          </a:solidFill>
          <a:latin typeface="Century Gothic" pitchFamily="34" charset="0"/>
        </a:defRPr>
      </a:lvl4pPr>
      <a:lvl5pPr algn="l" rtl="0" eaLnBrk="0" fontAlgn="base" hangingPunct="0">
        <a:spcBef>
          <a:spcPct val="0"/>
        </a:spcBef>
        <a:spcAft>
          <a:spcPct val="0"/>
        </a:spcAft>
        <a:defRPr sz="4000">
          <a:solidFill>
            <a:schemeClr val="accent1"/>
          </a:solidFill>
          <a:latin typeface="Century Gothic"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273050" algn="l" rtl="0" eaLnBrk="0" fontAlgn="base" hangingPunct="0">
        <a:spcBef>
          <a:spcPct val="20000"/>
        </a:spcBef>
        <a:spcAft>
          <a:spcPct val="0"/>
        </a:spcAft>
        <a:buClr>
          <a:schemeClr val="accent1"/>
        </a:buClr>
        <a:buSzPct val="76000"/>
        <a:buFont typeface="Wingdings 2" panose="05020102010507070707" pitchFamily="18" charset="2"/>
        <a:buChar char=""/>
        <a:defRPr sz="2400" kern="1200">
          <a:solidFill>
            <a:schemeClr val="tx2"/>
          </a:solidFill>
          <a:latin typeface="+mn-lt"/>
          <a:ea typeface="+mn-ea"/>
          <a:cs typeface="+mn-cs"/>
        </a:defRPr>
      </a:lvl1pPr>
      <a:lvl2pPr marL="639763" indent="-273050" algn="l" rtl="0" eaLnBrk="0" fontAlgn="base" hangingPunct="0">
        <a:spcBef>
          <a:spcPct val="20000"/>
        </a:spcBef>
        <a:spcAft>
          <a:spcPct val="0"/>
        </a:spcAft>
        <a:buClr>
          <a:schemeClr val="accent1"/>
        </a:buClr>
        <a:buSzPct val="76000"/>
        <a:buFont typeface="Wingdings 2" panose="05020102010507070707" pitchFamily="18" charset="2"/>
        <a:buChar char=""/>
        <a:defRPr sz="2200" kern="1200">
          <a:solidFill>
            <a:schemeClr val="tx2"/>
          </a:solidFill>
          <a:latin typeface="+mn-lt"/>
          <a:ea typeface="+mn-ea"/>
          <a:cs typeface="+mn-cs"/>
        </a:defRPr>
      </a:lvl2pPr>
      <a:lvl3pPr marL="914400" indent="-228600" algn="l" rtl="0" eaLnBrk="0" fontAlgn="base" hangingPunct="0">
        <a:spcBef>
          <a:spcPct val="20000"/>
        </a:spcBef>
        <a:spcAft>
          <a:spcPct val="0"/>
        </a:spcAft>
        <a:buClr>
          <a:schemeClr val="accent1"/>
        </a:buClr>
        <a:buSzPct val="76000"/>
        <a:buFont typeface="Wingdings 2" panose="05020102010507070707" pitchFamily="18" charset="2"/>
        <a:buChar char=""/>
        <a:defRPr sz="2000" kern="1200">
          <a:solidFill>
            <a:schemeClr val="tx2"/>
          </a:solidFill>
          <a:latin typeface="+mn-lt"/>
          <a:ea typeface="+mn-ea"/>
          <a:cs typeface="+mn-cs"/>
        </a:defRPr>
      </a:lvl3pPr>
      <a:lvl4pPr marL="1123950" indent="-228600" algn="l" rtl="0" eaLnBrk="0" fontAlgn="base" hangingPunct="0">
        <a:spcBef>
          <a:spcPct val="20000"/>
        </a:spcBef>
        <a:spcAft>
          <a:spcPct val="0"/>
        </a:spcAft>
        <a:buClr>
          <a:schemeClr val="accent1"/>
        </a:buClr>
        <a:buSzPct val="76000"/>
        <a:buFont typeface="Wingdings 2" panose="05020102010507070707" pitchFamily="18" charset="2"/>
        <a:buChar char=""/>
        <a:defRPr kern="1200">
          <a:solidFill>
            <a:schemeClr val="tx2"/>
          </a:solidFill>
          <a:latin typeface="+mn-lt"/>
          <a:ea typeface="+mn-ea"/>
          <a:cs typeface="+mn-cs"/>
        </a:defRPr>
      </a:lvl4pPr>
      <a:lvl5pPr marL="1325563" indent="-228600" algn="l" rtl="0" eaLnBrk="0" fontAlgn="base" hangingPunct="0">
        <a:spcBef>
          <a:spcPct val="20000"/>
        </a:spcBef>
        <a:spcAft>
          <a:spcPct val="0"/>
        </a:spcAft>
        <a:buClr>
          <a:schemeClr val="accent1"/>
        </a:buClr>
        <a:buSzPct val="76000"/>
        <a:buFont typeface="Wingdings 2" panose="05020102010507070707" pitchFamily="18" charset="2"/>
        <a:buChar char=""/>
        <a:defRPr sz="1600" kern="1200">
          <a:solidFill>
            <a:schemeClr val="tx2"/>
          </a:solidFill>
          <a:latin typeface="+mn-lt"/>
          <a:ea typeface="+mn-ea"/>
          <a:cs typeface="+mn-cs"/>
        </a:defRPr>
      </a:lvl5pPr>
      <a:lvl6pPr marL="1517904"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6pPr>
      <a:lvl7pPr marL="1719072"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7pPr>
      <a:lvl8pPr marL="1920240"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8pPr>
      <a:lvl9pPr marL="2121408"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Calculation%20Booklet.66732283.pdf"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1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useBgFill="1">
        <p:nvSpPr>
          <p:cNvPr id="2050" name="Rectangle 2">
            <a:extLst>
              <a:ext uri="{FF2B5EF4-FFF2-40B4-BE49-F238E27FC236}">
                <a16:creationId xmlns:a16="http://schemas.microsoft.com/office/drawing/2014/main" id="{93F2389A-F553-4F4F-8740-25D2EABB19FB}"/>
              </a:ext>
            </a:extLst>
          </p:cNvPr>
          <p:cNvSpPr>
            <a:spLocks noGrp="1" noChangeArrowheads="1"/>
          </p:cNvSpPr>
          <p:nvPr>
            <p:ph type="ctrTitle"/>
          </p:nvPr>
        </p:nvSpPr>
        <p:spPr>
          <a:xfrm>
            <a:off x="1403350" y="2492375"/>
            <a:ext cx="6400800" cy="2273300"/>
          </a:xfrm>
          <a:ln>
            <a:solidFill>
              <a:schemeClr val="tx1"/>
            </a:solidFill>
          </a:ln>
        </p:spPr>
        <p:txBody>
          <a:bodyPr rtlCol="0">
            <a:normAutofit fontScale="90000"/>
          </a:bodyPr>
          <a:lstStyle/>
          <a:p>
            <a:pPr eaLnBrk="1" fontAlgn="auto" hangingPunct="1">
              <a:spcAft>
                <a:spcPts val="0"/>
              </a:spcAft>
              <a:defRPr/>
            </a:pPr>
            <a:br>
              <a:rPr lang="en-GB" sz="5400" dirty="0"/>
            </a:br>
            <a:br>
              <a:rPr lang="en-GB" sz="5400" dirty="0"/>
            </a:br>
            <a:br>
              <a:rPr lang="en-GB" sz="5400" dirty="0"/>
            </a:br>
            <a:r>
              <a:rPr lang="en-GB" sz="4800" dirty="0">
                <a:solidFill>
                  <a:schemeClr val="tx1"/>
                </a:solidFill>
                <a:latin typeface="+mn-lt"/>
                <a:cs typeface="Arial" pitchFamily="34" charset="0"/>
              </a:rPr>
              <a:t>Year 2</a:t>
            </a:r>
            <a:br>
              <a:rPr lang="en-GB" sz="4800" dirty="0">
                <a:solidFill>
                  <a:schemeClr val="tx1"/>
                </a:solidFill>
                <a:latin typeface="+mn-lt"/>
                <a:cs typeface="Arial" pitchFamily="34" charset="0"/>
              </a:rPr>
            </a:br>
            <a:r>
              <a:rPr lang="en-GB" sz="4800" dirty="0">
                <a:solidFill>
                  <a:schemeClr val="tx1"/>
                </a:solidFill>
                <a:latin typeface="+mn-lt"/>
                <a:cs typeface="Arial" pitchFamily="34" charset="0"/>
              </a:rPr>
              <a:t>Information for Parents</a:t>
            </a:r>
            <a:br>
              <a:rPr lang="en-GB" sz="4800" dirty="0">
                <a:solidFill>
                  <a:schemeClr val="tx1"/>
                </a:solidFill>
                <a:latin typeface="+mn-lt"/>
                <a:cs typeface="Arial" pitchFamily="34" charset="0"/>
              </a:rPr>
            </a:br>
            <a:r>
              <a:rPr lang="en-GB" sz="4800" dirty="0">
                <a:solidFill>
                  <a:schemeClr val="tx1"/>
                </a:solidFill>
                <a:latin typeface="+mn-lt"/>
                <a:cs typeface="Arial" pitchFamily="34" charset="0"/>
              </a:rPr>
              <a:t>and Carers</a:t>
            </a:r>
          </a:p>
        </p:txBody>
      </p:sp>
      <p:pic>
        <p:nvPicPr>
          <p:cNvPr id="7171" name="Picture 8" descr="http://www.williamhildyard.lincs.sch.uk/New%20logo%20small.png">
            <a:extLst>
              <a:ext uri="{FF2B5EF4-FFF2-40B4-BE49-F238E27FC236}">
                <a16:creationId xmlns:a16="http://schemas.microsoft.com/office/drawing/2014/main" id="{849F961E-1B41-4F24-BB0B-D1BC3D731BCF}"/>
              </a:ext>
            </a:extLst>
          </p:cNvPr>
          <p:cNvPicPr>
            <a:picLocks noChangeAspect="1" noChangeArrowheads="1"/>
          </p:cNvPicPr>
          <p:nvPr/>
        </p:nvPicPr>
        <p:blipFill>
          <a:blip r:embed="rId2">
            <a:clrChange>
              <a:clrFrom>
                <a:srgbClr val="FFF500"/>
              </a:clrFrom>
              <a:clrTo>
                <a:srgbClr val="FFF500">
                  <a:alpha val="0"/>
                </a:srgbClr>
              </a:clrTo>
            </a:clrChange>
            <a:extLst>
              <a:ext uri="{28A0092B-C50C-407E-A947-70E740481C1C}">
                <a14:useLocalDpi xmlns:a14="http://schemas.microsoft.com/office/drawing/2010/main" val="0"/>
              </a:ext>
            </a:extLst>
          </a:blip>
          <a:srcRect/>
          <a:stretch>
            <a:fillRect/>
          </a:stretch>
        </p:blipFill>
        <p:spPr bwMode="auto">
          <a:xfrm>
            <a:off x="5580063" y="0"/>
            <a:ext cx="1728787" cy="274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Tm="25000"/>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A52A56B9-5E00-4134-9AB7-BCF0FF4BB9BE}"/>
              </a:ext>
            </a:extLst>
          </p:cNvPr>
          <p:cNvSpPr txBox="1"/>
          <p:nvPr/>
        </p:nvSpPr>
        <p:spPr>
          <a:xfrm>
            <a:off x="395535" y="908050"/>
            <a:ext cx="8352929" cy="5940088"/>
          </a:xfrm>
          <a:prstGeom prst="rect">
            <a:avLst/>
          </a:prstGeom>
          <a:noFill/>
        </p:spPr>
        <p:txBody>
          <a:bodyPr wrap="square">
            <a:spAutoFit/>
          </a:bodyPr>
          <a:lstStyle/>
          <a:p>
            <a:pPr algn="ctr">
              <a:defRPr/>
            </a:pPr>
            <a:r>
              <a:rPr lang="en-GB" sz="3600" b="1" u="sng" dirty="0">
                <a:latin typeface="+mn-lt"/>
              </a:rPr>
              <a:t>Staff working in Year 2</a:t>
            </a:r>
          </a:p>
          <a:p>
            <a:pPr algn="ctr">
              <a:defRPr/>
            </a:pPr>
            <a:endParaRPr lang="en-GB" sz="2800" dirty="0">
              <a:latin typeface="+mn-lt"/>
            </a:endParaRPr>
          </a:p>
          <a:p>
            <a:pPr algn="ctr">
              <a:defRPr/>
            </a:pPr>
            <a:r>
              <a:rPr lang="en-GB" sz="2800" dirty="0">
                <a:latin typeface="+mn-lt"/>
              </a:rPr>
              <a:t>Teacher</a:t>
            </a:r>
            <a:r>
              <a:rPr lang="en-GB" sz="2800" b="1" dirty="0">
                <a:latin typeface="+mn-lt"/>
              </a:rPr>
              <a:t> - Mrs Thornhill</a:t>
            </a:r>
          </a:p>
          <a:p>
            <a:pPr algn="ctr">
              <a:defRPr/>
            </a:pPr>
            <a:endParaRPr lang="en-GB" sz="2800" b="1" dirty="0">
              <a:latin typeface="+mn-lt"/>
            </a:endParaRPr>
          </a:p>
          <a:p>
            <a:pPr algn="ctr">
              <a:defRPr/>
            </a:pPr>
            <a:r>
              <a:rPr lang="en-GB" sz="2400" b="1" u="sng" dirty="0">
                <a:latin typeface="+mn-lt"/>
              </a:rPr>
              <a:t>PPA Cover </a:t>
            </a:r>
            <a:r>
              <a:rPr lang="en-GB" sz="2400" dirty="0">
                <a:latin typeface="+mn-lt"/>
              </a:rPr>
              <a:t>(WED – Alternating Terms AM/PM)</a:t>
            </a:r>
          </a:p>
          <a:p>
            <a:pPr algn="ctr">
              <a:defRPr/>
            </a:pPr>
            <a:r>
              <a:rPr lang="en-GB" sz="2400" b="1" dirty="0">
                <a:latin typeface="+mn-lt"/>
              </a:rPr>
              <a:t>Mrs Snart - Music </a:t>
            </a:r>
            <a:endParaRPr lang="en-GB" sz="2400" dirty="0">
              <a:latin typeface="+mn-lt"/>
            </a:endParaRPr>
          </a:p>
          <a:p>
            <a:pPr algn="ctr">
              <a:defRPr/>
            </a:pPr>
            <a:r>
              <a:rPr lang="en-GB" sz="2400" b="1" dirty="0">
                <a:latin typeface="+mn-lt"/>
              </a:rPr>
              <a:t>Mr Troth - PE</a:t>
            </a:r>
            <a:endParaRPr lang="en-GB" sz="2400" dirty="0">
              <a:latin typeface="+mn-lt"/>
            </a:endParaRPr>
          </a:p>
          <a:p>
            <a:pPr algn="ctr">
              <a:defRPr/>
            </a:pPr>
            <a:endParaRPr lang="en-GB" sz="2400" b="1" dirty="0">
              <a:latin typeface="+mn-lt"/>
            </a:endParaRPr>
          </a:p>
          <a:p>
            <a:pPr algn="ctr">
              <a:defRPr/>
            </a:pPr>
            <a:r>
              <a:rPr lang="en-GB" sz="2400" dirty="0">
                <a:latin typeface="+mn-lt"/>
              </a:rPr>
              <a:t> Teaching Assistants </a:t>
            </a:r>
            <a:r>
              <a:rPr lang="en-GB" sz="2800" dirty="0">
                <a:latin typeface="+mn-lt"/>
              </a:rPr>
              <a:t>–</a:t>
            </a:r>
          </a:p>
          <a:p>
            <a:pPr algn="ctr">
              <a:defRPr/>
            </a:pPr>
            <a:r>
              <a:rPr lang="en-GB" sz="2800" dirty="0">
                <a:latin typeface="+mn-lt"/>
              </a:rPr>
              <a:t>Miss </a:t>
            </a:r>
            <a:r>
              <a:rPr lang="en-GB" sz="2800" dirty="0" err="1">
                <a:latin typeface="+mn-lt"/>
              </a:rPr>
              <a:t>Smitheringale</a:t>
            </a:r>
            <a:r>
              <a:rPr lang="en-GB" sz="2800" dirty="0">
                <a:latin typeface="+mn-lt"/>
              </a:rPr>
              <a:t> </a:t>
            </a:r>
          </a:p>
          <a:p>
            <a:pPr algn="ctr">
              <a:defRPr/>
            </a:pPr>
            <a:r>
              <a:rPr lang="en-GB" sz="2800" dirty="0">
                <a:latin typeface="+mn-lt"/>
              </a:rPr>
              <a:t>Miss Pinfold </a:t>
            </a:r>
          </a:p>
          <a:p>
            <a:pPr algn="ctr">
              <a:defRPr/>
            </a:pPr>
            <a:r>
              <a:rPr lang="en-GB" sz="2800" dirty="0">
                <a:latin typeface="+mn-lt"/>
              </a:rPr>
              <a:t>Mrs Snart</a:t>
            </a:r>
          </a:p>
          <a:p>
            <a:pPr algn="ctr">
              <a:defRPr/>
            </a:pPr>
            <a:endParaRPr lang="en-GB" sz="2400" dirty="0">
              <a:latin typeface="+mn-lt"/>
            </a:endParaRPr>
          </a:p>
          <a:p>
            <a:pPr algn="ctr">
              <a:defRPr/>
            </a:pPr>
            <a:endParaRPr lang="en-GB" sz="2800" dirty="0">
              <a:latin typeface="+mn-lt"/>
            </a:endParaRPr>
          </a:p>
        </p:txBody>
      </p:sp>
    </p:spTree>
  </p:cSld>
  <p:clrMapOvr>
    <a:masterClrMapping/>
  </p:clrMapOvr>
  <p:transition advTm="25000"/>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Content Placeholder 2">
            <a:extLst>
              <a:ext uri="{FF2B5EF4-FFF2-40B4-BE49-F238E27FC236}">
                <a16:creationId xmlns:a16="http://schemas.microsoft.com/office/drawing/2014/main" id="{5CA33245-B596-4CD5-87A1-128DCE2202D5}"/>
              </a:ext>
            </a:extLst>
          </p:cNvPr>
          <p:cNvSpPr>
            <a:spLocks noGrp="1"/>
          </p:cNvSpPr>
          <p:nvPr>
            <p:ph idx="1"/>
          </p:nvPr>
        </p:nvSpPr>
        <p:spPr>
          <a:xfrm>
            <a:off x="611188" y="765175"/>
            <a:ext cx="7921625" cy="5067300"/>
          </a:xfrm>
        </p:spPr>
        <p:txBody>
          <a:bodyPr/>
          <a:lstStyle/>
          <a:p>
            <a:pPr marL="69850" indent="0" algn="ctr">
              <a:buFont typeface="Wingdings 2" panose="05020102010507070707" pitchFamily="18" charset="2"/>
              <a:buNone/>
            </a:pPr>
            <a:r>
              <a:rPr lang="en-GB" altLang="en-US" b="1" u="sng" dirty="0"/>
              <a:t>Worship</a:t>
            </a:r>
          </a:p>
          <a:p>
            <a:pPr marL="69850" indent="0">
              <a:buFont typeface="Wingdings 2" panose="05020102010507070707" pitchFamily="18" charset="2"/>
              <a:buNone/>
            </a:pPr>
            <a:endParaRPr lang="en-GB" altLang="en-US" dirty="0"/>
          </a:p>
          <a:p>
            <a:pPr marL="69850" indent="0">
              <a:buFont typeface="Wingdings 2" panose="05020102010507070707" pitchFamily="18" charset="2"/>
              <a:buNone/>
            </a:pPr>
            <a:r>
              <a:rPr lang="en-GB" altLang="en-US" sz="2200" dirty="0"/>
              <a:t>Worship will take place every day at 8:50am in the school hall. This will be led by different staff members, as well as representatives from St. </a:t>
            </a:r>
            <a:r>
              <a:rPr lang="en-GB" altLang="en-US" sz="2200" dirty="0" err="1"/>
              <a:t>Guthlac’s</a:t>
            </a:r>
            <a:r>
              <a:rPr lang="en-GB" altLang="en-US" sz="2200" dirty="0"/>
              <a:t> Church. </a:t>
            </a:r>
          </a:p>
          <a:p>
            <a:pPr marL="69850" indent="0">
              <a:buFont typeface="Wingdings 2" panose="05020102010507070707" pitchFamily="18" charset="2"/>
              <a:buNone/>
            </a:pPr>
            <a:r>
              <a:rPr lang="en-GB" altLang="en-US" sz="2200" dirty="0"/>
              <a:t>Merit worships take place on Friday mornings to celebrate individual children’s work and birthdays. </a:t>
            </a:r>
          </a:p>
        </p:txBody>
      </p:sp>
      <p:pic>
        <p:nvPicPr>
          <p:cNvPr id="10243" name="Picture 2" descr="The Most Repeated Verse in the Bible | Desiring God">
            <a:extLst>
              <a:ext uri="{FF2B5EF4-FFF2-40B4-BE49-F238E27FC236}">
                <a16:creationId xmlns:a16="http://schemas.microsoft.com/office/drawing/2014/main" id="{F320EDDA-E717-4CBD-BEA1-2F63F4BBBFB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2988" y="4437063"/>
            <a:ext cx="1820862" cy="1019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4" name="Picture 3" descr="Wooden Cross. Plain wood cross. Holy Land wood cross.Olive Wood ...">
            <a:extLst>
              <a:ext uri="{FF2B5EF4-FFF2-40B4-BE49-F238E27FC236}">
                <a16:creationId xmlns:a16="http://schemas.microsoft.com/office/drawing/2014/main" id="{8F866E69-CD92-4DB3-A202-05C9D541457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25925" y="4356100"/>
            <a:ext cx="692150" cy="1181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5" name="Picture 4" descr="100+ Candle Pictures | Download Free Images &amp; Stock Photos on Unsplash">
            <a:extLst>
              <a:ext uri="{FF2B5EF4-FFF2-40B4-BE49-F238E27FC236}">
                <a16:creationId xmlns:a16="http://schemas.microsoft.com/office/drawing/2014/main" id="{EA29950D-74C7-47D4-9646-9A37BC17F37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80150" y="4405313"/>
            <a:ext cx="1581150" cy="1050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Tm="25000"/>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Box 4">
            <a:extLst>
              <a:ext uri="{FF2B5EF4-FFF2-40B4-BE49-F238E27FC236}">
                <a16:creationId xmlns:a16="http://schemas.microsoft.com/office/drawing/2014/main" id="{9AC775F4-AAC6-4DA8-A8B6-E66C91914F8A}"/>
              </a:ext>
            </a:extLst>
          </p:cNvPr>
          <p:cNvSpPr txBox="1">
            <a:spLocks noChangeArrowheads="1"/>
          </p:cNvSpPr>
          <p:nvPr/>
        </p:nvSpPr>
        <p:spPr bwMode="auto">
          <a:xfrm>
            <a:off x="611188" y="476250"/>
            <a:ext cx="367347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GB" altLang="en-US" sz="2400" dirty="0"/>
              <a:t>Year 2 Timetable:</a:t>
            </a:r>
          </a:p>
        </p:txBody>
      </p:sp>
      <p:pic>
        <p:nvPicPr>
          <p:cNvPr id="4" name="Picture 3">
            <a:extLst>
              <a:ext uri="{FF2B5EF4-FFF2-40B4-BE49-F238E27FC236}">
                <a16:creationId xmlns:a16="http://schemas.microsoft.com/office/drawing/2014/main" id="{A745F06F-25B6-C87C-B1A3-28D41C3BCC33}"/>
              </a:ext>
            </a:extLst>
          </p:cNvPr>
          <p:cNvPicPr>
            <a:picLocks noChangeAspect="1"/>
          </p:cNvPicPr>
          <p:nvPr/>
        </p:nvPicPr>
        <p:blipFill>
          <a:blip r:embed="rId3"/>
          <a:stretch>
            <a:fillRect/>
          </a:stretch>
        </p:blipFill>
        <p:spPr>
          <a:xfrm>
            <a:off x="360968" y="937915"/>
            <a:ext cx="8422064" cy="5587429"/>
          </a:xfrm>
          <a:prstGeom prst="rect">
            <a:avLst/>
          </a:prstGeom>
        </p:spPr>
      </p:pic>
    </p:spTree>
  </p:cSld>
  <p:clrMapOvr>
    <a:masterClrMapping/>
  </p:clrMapOvr>
  <p:transition advTm="25000"/>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ABAD1C5F-3AEB-443D-A493-39703D5D605C}"/>
              </a:ext>
            </a:extLst>
          </p:cNvPr>
          <p:cNvSpPr txBox="1"/>
          <p:nvPr/>
        </p:nvSpPr>
        <p:spPr>
          <a:xfrm>
            <a:off x="539750" y="733425"/>
            <a:ext cx="8208963" cy="6654800"/>
          </a:xfrm>
          <a:prstGeom prst="rect">
            <a:avLst/>
          </a:prstGeom>
          <a:noFill/>
        </p:spPr>
        <p:txBody>
          <a:bodyPr>
            <a:spAutoFit/>
          </a:bodyPr>
          <a:lstStyle/>
          <a:p>
            <a:pPr algn="ctr">
              <a:defRPr/>
            </a:pPr>
            <a:r>
              <a:rPr lang="en-GB" sz="2800" dirty="0">
                <a:latin typeface="+mn-lt"/>
              </a:rPr>
              <a:t>The children will be working on the Year 2 standards in the National Curriculum.</a:t>
            </a:r>
          </a:p>
          <a:p>
            <a:pPr>
              <a:defRPr/>
            </a:pPr>
            <a:endParaRPr lang="en-GB" sz="2800" b="1" u="sng" dirty="0">
              <a:latin typeface="+mj-lt"/>
            </a:endParaRPr>
          </a:p>
          <a:p>
            <a:pPr marL="495300" indent="-495300">
              <a:lnSpc>
                <a:spcPct val="80000"/>
              </a:lnSpc>
              <a:defRPr/>
            </a:pPr>
            <a:r>
              <a:rPr lang="en-GB" sz="2800" b="1" u="sng" dirty="0">
                <a:latin typeface="+mj-lt"/>
              </a:rPr>
              <a:t>How do we judge how well your children are progressing?</a:t>
            </a:r>
          </a:p>
          <a:p>
            <a:pPr marL="495300" indent="-495300">
              <a:lnSpc>
                <a:spcPct val="80000"/>
              </a:lnSpc>
              <a:defRPr/>
            </a:pPr>
            <a:endParaRPr lang="en-GB" sz="2800" b="1" u="sng" dirty="0">
              <a:latin typeface="+mj-lt"/>
            </a:endParaRPr>
          </a:p>
          <a:p>
            <a:pPr marL="495300" indent="-495300">
              <a:lnSpc>
                <a:spcPct val="80000"/>
              </a:lnSpc>
              <a:buFont typeface="Arial" pitchFamily="34" charset="0"/>
              <a:buChar char="•"/>
              <a:defRPr/>
            </a:pPr>
            <a:r>
              <a:rPr lang="en-GB" sz="2600" dirty="0">
                <a:latin typeface="+mj-lt"/>
              </a:rPr>
              <a:t>Sharing learning objectives and success criteria together. </a:t>
            </a:r>
          </a:p>
          <a:p>
            <a:pPr marL="495300" indent="-495300">
              <a:lnSpc>
                <a:spcPct val="80000"/>
              </a:lnSpc>
              <a:buFont typeface="Arial" pitchFamily="34" charset="0"/>
              <a:buChar char="•"/>
              <a:defRPr/>
            </a:pPr>
            <a:r>
              <a:rPr lang="en-GB" sz="2600" dirty="0">
                <a:latin typeface="+mj-lt"/>
              </a:rPr>
              <a:t>Questioning</a:t>
            </a:r>
          </a:p>
          <a:p>
            <a:pPr marL="495300" indent="-495300">
              <a:lnSpc>
                <a:spcPct val="80000"/>
              </a:lnSpc>
              <a:buFont typeface="Arial" pitchFamily="34" charset="0"/>
              <a:buChar char="•"/>
              <a:defRPr/>
            </a:pPr>
            <a:r>
              <a:rPr lang="en-GB" sz="2600" dirty="0">
                <a:latin typeface="+mj-lt"/>
              </a:rPr>
              <a:t>Partners/Small group work</a:t>
            </a:r>
          </a:p>
          <a:p>
            <a:pPr marL="495300" indent="-495300">
              <a:lnSpc>
                <a:spcPct val="80000"/>
              </a:lnSpc>
              <a:buFont typeface="Arial" pitchFamily="34" charset="0"/>
              <a:buChar char="•"/>
              <a:defRPr/>
            </a:pPr>
            <a:r>
              <a:rPr lang="en-GB" sz="2600" dirty="0">
                <a:latin typeface="+mj-lt"/>
              </a:rPr>
              <a:t>Self evaluation</a:t>
            </a:r>
          </a:p>
          <a:p>
            <a:pPr marL="495300" indent="-495300">
              <a:lnSpc>
                <a:spcPct val="80000"/>
              </a:lnSpc>
              <a:buFont typeface="Arial" pitchFamily="34" charset="0"/>
              <a:buChar char="•"/>
              <a:defRPr/>
            </a:pPr>
            <a:r>
              <a:rPr lang="en-GB" sz="2600" dirty="0">
                <a:latin typeface="+mj-lt"/>
              </a:rPr>
              <a:t>TASC </a:t>
            </a:r>
            <a:r>
              <a:rPr lang="en-GB" sz="2000" dirty="0">
                <a:latin typeface="+mj-lt"/>
              </a:rPr>
              <a:t>/ </a:t>
            </a:r>
            <a:r>
              <a:rPr lang="en-GB" sz="2600" dirty="0">
                <a:latin typeface="+mj-lt"/>
              </a:rPr>
              <a:t>Using and Applying</a:t>
            </a:r>
          </a:p>
          <a:p>
            <a:pPr marL="495300" indent="-495300">
              <a:lnSpc>
                <a:spcPct val="80000"/>
              </a:lnSpc>
              <a:buFont typeface="Arial" pitchFamily="34" charset="0"/>
              <a:buChar char="•"/>
              <a:defRPr/>
            </a:pPr>
            <a:r>
              <a:rPr lang="en-GB" sz="2600" dirty="0">
                <a:latin typeface="+mj-lt"/>
              </a:rPr>
              <a:t>Guided groups</a:t>
            </a:r>
          </a:p>
          <a:p>
            <a:pPr marL="495300" indent="-495300">
              <a:lnSpc>
                <a:spcPct val="80000"/>
              </a:lnSpc>
              <a:buFont typeface="Arial" pitchFamily="34" charset="0"/>
              <a:buChar char="•"/>
              <a:defRPr/>
            </a:pPr>
            <a:r>
              <a:rPr lang="en-GB" sz="2600" dirty="0">
                <a:latin typeface="+mj-lt"/>
              </a:rPr>
              <a:t>Recorded work</a:t>
            </a:r>
          </a:p>
          <a:p>
            <a:pPr marL="495300" indent="-495300">
              <a:lnSpc>
                <a:spcPct val="80000"/>
              </a:lnSpc>
              <a:buFont typeface="Arial" pitchFamily="34" charset="0"/>
              <a:buChar char="•"/>
              <a:defRPr/>
            </a:pPr>
            <a:r>
              <a:rPr lang="en-GB" sz="2600" dirty="0">
                <a:latin typeface="+mj-lt"/>
              </a:rPr>
              <a:t>Summative assessment</a:t>
            </a:r>
          </a:p>
          <a:p>
            <a:pPr algn="r">
              <a:lnSpc>
                <a:spcPct val="80000"/>
              </a:lnSpc>
              <a:defRPr/>
            </a:pPr>
            <a:r>
              <a:rPr lang="en-GB" sz="1400" b="1" dirty="0">
                <a:latin typeface="Arial" charset="0"/>
              </a:rPr>
              <a:t>Thinking actively in a social context      </a:t>
            </a:r>
            <a:endParaRPr lang="en-GB" sz="1400" b="1" dirty="0">
              <a:latin typeface="+mj-lt"/>
            </a:endParaRPr>
          </a:p>
          <a:p>
            <a:pPr>
              <a:lnSpc>
                <a:spcPct val="80000"/>
              </a:lnSpc>
              <a:defRPr/>
            </a:pPr>
            <a:endParaRPr lang="en-GB" sz="2600" dirty="0">
              <a:latin typeface="+mj-lt"/>
            </a:endParaRPr>
          </a:p>
          <a:p>
            <a:pPr>
              <a:defRPr/>
            </a:pPr>
            <a:endParaRPr lang="en-GB" sz="2800" b="1" dirty="0">
              <a:latin typeface="+mn-lt"/>
            </a:endParaRPr>
          </a:p>
          <a:p>
            <a:pPr>
              <a:defRPr/>
            </a:pPr>
            <a:endParaRPr lang="en-GB" sz="2800" b="1" dirty="0">
              <a:latin typeface="+mn-lt"/>
            </a:endParaRPr>
          </a:p>
        </p:txBody>
      </p:sp>
      <p:pic>
        <p:nvPicPr>
          <p:cNvPr id="6147" name="Picture 3" descr="http://www.tascwheel.com/static/634334706217674883/images/wheel-plain.jpg">
            <a:extLst>
              <a:ext uri="{FF2B5EF4-FFF2-40B4-BE49-F238E27FC236}">
                <a16:creationId xmlns:a16="http://schemas.microsoft.com/office/drawing/2014/main" id="{FB080DB0-252E-4214-BCA6-9AAF5A835F9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05525" y="3357563"/>
            <a:ext cx="2373313" cy="2473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Tm="20000"/>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a:extLst>
              <a:ext uri="{FF2B5EF4-FFF2-40B4-BE49-F238E27FC236}">
                <a16:creationId xmlns:a16="http://schemas.microsoft.com/office/drawing/2014/main" id="{D24900F6-CD9C-4740-BFFA-DA2010B11FD4}"/>
              </a:ext>
            </a:extLst>
          </p:cNvPr>
          <p:cNvSpPr>
            <a:spLocks noGrp="1"/>
          </p:cNvSpPr>
          <p:nvPr>
            <p:ph type="title"/>
          </p:nvPr>
        </p:nvSpPr>
        <p:spPr>
          <a:xfrm>
            <a:off x="468313" y="404813"/>
            <a:ext cx="7024687" cy="673100"/>
          </a:xfrm>
        </p:spPr>
        <p:txBody>
          <a:bodyPr/>
          <a:lstStyle/>
          <a:p>
            <a:r>
              <a:rPr lang="en-GB" altLang="en-US" b="1" u="sng">
                <a:solidFill>
                  <a:schemeClr val="tx1"/>
                </a:solidFill>
              </a:rPr>
              <a:t>Maths:</a:t>
            </a:r>
            <a:endParaRPr lang="en-GB" altLang="en-US">
              <a:solidFill>
                <a:schemeClr val="tx1"/>
              </a:solidFill>
            </a:endParaRPr>
          </a:p>
        </p:txBody>
      </p:sp>
      <p:sp>
        <p:nvSpPr>
          <p:cNvPr id="16388" name="TextBox 4">
            <a:extLst>
              <a:ext uri="{FF2B5EF4-FFF2-40B4-BE49-F238E27FC236}">
                <a16:creationId xmlns:a16="http://schemas.microsoft.com/office/drawing/2014/main" id="{4890FC56-235C-4EC8-8F2F-5B6B075A92D4}"/>
              </a:ext>
            </a:extLst>
          </p:cNvPr>
          <p:cNvSpPr txBox="1">
            <a:spLocks noChangeArrowheads="1"/>
          </p:cNvSpPr>
          <p:nvPr/>
        </p:nvSpPr>
        <p:spPr bwMode="auto">
          <a:xfrm>
            <a:off x="468313" y="1077913"/>
            <a:ext cx="820737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GB" altLang="en-US" dirty="0"/>
              <a:t>These are the areas that the children will work on during Year 2 (please note that the order of teaching may vary). </a:t>
            </a:r>
          </a:p>
        </p:txBody>
      </p:sp>
      <p:pic>
        <p:nvPicPr>
          <p:cNvPr id="3" name="Picture 2">
            <a:extLst>
              <a:ext uri="{FF2B5EF4-FFF2-40B4-BE49-F238E27FC236}">
                <a16:creationId xmlns:a16="http://schemas.microsoft.com/office/drawing/2014/main" id="{C5093974-9396-CA42-0DD4-2A5820287182}"/>
              </a:ext>
            </a:extLst>
          </p:cNvPr>
          <p:cNvPicPr>
            <a:picLocks noChangeAspect="1"/>
          </p:cNvPicPr>
          <p:nvPr/>
        </p:nvPicPr>
        <p:blipFill>
          <a:blip r:embed="rId2"/>
          <a:stretch>
            <a:fillRect/>
          </a:stretch>
        </p:blipFill>
        <p:spPr>
          <a:xfrm>
            <a:off x="683568" y="1678205"/>
            <a:ext cx="7560072" cy="4774982"/>
          </a:xfrm>
          <a:prstGeom prst="rect">
            <a:avLst/>
          </a:prstGeom>
        </p:spPr>
      </p:pic>
    </p:spTree>
  </p:cSld>
  <p:clrMapOvr>
    <a:masterClrMapping/>
  </p:clrMapOvr>
  <p:transition advTm="25000"/>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48E89D80-075B-4F70-B515-981DF45DFB7F}"/>
              </a:ext>
            </a:extLst>
          </p:cNvPr>
          <p:cNvSpPr txBox="1"/>
          <p:nvPr/>
        </p:nvSpPr>
        <p:spPr>
          <a:xfrm>
            <a:off x="684213" y="692150"/>
            <a:ext cx="7921625" cy="2800350"/>
          </a:xfrm>
          <a:prstGeom prst="rect">
            <a:avLst/>
          </a:prstGeom>
          <a:noFill/>
        </p:spPr>
        <p:txBody>
          <a:bodyPr>
            <a:spAutoFit/>
          </a:bodyPr>
          <a:lstStyle/>
          <a:p>
            <a:pPr>
              <a:defRPr/>
            </a:pPr>
            <a:r>
              <a:rPr lang="en-GB" sz="2700" b="1" u="sng" dirty="0">
                <a:latin typeface="+mn-lt"/>
              </a:rPr>
              <a:t>Maths</a:t>
            </a:r>
          </a:p>
          <a:p>
            <a:pPr>
              <a:defRPr/>
            </a:pPr>
            <a:endParaRPr lang="en-GB" sz="2700" b="1" u="sng" dirty="0">
              <a:latin typeface="+mn-lt"/>
            </a:endParaRPr>
          </a:p>
          <a:p>
            <a:pPr>
              <a:defRPr/>
            </a:pPr>
            <a:r>
              <a:rPr lang="en-GB" sz="2700" dirty="0">
                <a:latin typeface="+mn-lt"/>
              </a:rPr>
              <a:t>For information on how we are teaching maths in school, please follow the link below. </a:t>
            </a:r>
          </a:p>
          <a:p>
            <a:pPr>
              <a:defRPr/>
            </a:pPr>
            <a:endParaRPr lang="en-GB" sz="2400" dirty="0">
              <a:latin typeface="Arial" charset="0"/>
            </a:endParaRPr>
          </a:p>
          <a:p>
            <a:pPr>
              <a:defRPr/>
            </a:pPr>
            <a:endParaRPr lang="en-GB" sz="2400" dirty="0">
              <a:latin typeface="Arial" charset="0"/>
            </a:endParaRPr>
          </a:p>
          <a:p>
            <a:pPr algn="ctr">
              <a:defRPr/>
            </a:pPr>
            <a:r>
              <a:rPr lang="en-GB" sz="2000" dirty="0">
                <a:latin typeface="Arial" charset="0"/>
              </a:rPr>
              <a:t>School website –&gt; Our Learning -&gt; Maths support</a:t>
            </a:r>
          </a:p>
        </p:txBody>
      </p:sp>
      <p:pic>
        <p:nvPicPr>
          <p:cNvPr id="8195" name="Picture 3">
            <a:hlinkClick r:id="rId2" action="ppaction://hlinkfile"/>
            <a:extLst>
              <a:ext uri="{FF2B5EF4-FFF2-40B4-BE49-F238E27FC236}">
                <a16:creationId xmlns:a16="http://schemas.microsoft.com/office/drawing/2014/main" id="{BEB2800E-EE4F-46AB-A1ED-EF8C929EBE3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35146" t="18651" r="36638" b="11508"/>
          <a:stretch>
            <a:fillRect/>
          </a:stretch>
        </p:blipFill>
        <p:spPr bwMode="auto">
          <a:xfrm>
            <a:off x="3635375" y="3832225"/>
            <a:ext cx="1654175" cy="2305050"/>
          </a:xfrm>
          <a:prstGeom prst="rect">
            <a:avLst/>
          </a:prstGeom>
          <a:noFill/>
          <a:ln w="1587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spTree>
  </p:cSld>
  <p:clrMapOvr>
    <a:masterClrMapping/>
  </p:clrMapOvr>
  <p:transition advTm="25000"/>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D1B5305-8018-442B-A409-384DAA026318}"/>
              </a:ext>
            </a:extLst>
          </p:cNvPr>
          <p:cNvSpPr txBox="1"/>
          <p:nvPr/>
        </p:nvSpPr>
        <p:spPr>
          <a:xfrm>
            <a:off x="468311" y="338759"/>
            <a:ext cx="8207375" cy="2108269"/>
          </a:xfrm>
          <a:prstGeom prst="rect">
            <a:avLst/>
          </a:prstGeom>
          <a:noFill/>
        </p:spPr>
        <p:txBody>
          <a:bodyPr>
            <a:spAutoFit/>
          </a:bodyPr>
          <a:lstStyle/>
          <a:p>
            <a:pPr>
              <a:defRPr/>
            </a:pPr>
            <a:r>
              <a:rPr lang="en-GB" sz="2700" b="1" u="sng" dirty="0">
                <a:latin typeface="+mn-lt"/>
              </a:rPr>
              <a:t>English: </a:t>
            </a:r>
            <a:r>
              <a:rPr lang="en-GB" sz="2700" b="1" u="sng" dirty="0" err="1">
                <a:latin typeface="+mn-lt"/>
              </a:rPr>
              <a:t>Grammarsaurus</a:t>
            </a:r>
            <a:r>
              <a:rPr lang="en-GB" sz="2700" b="1" u="sng" dirty="0">
                <a:latin typeface="+mn-lt"/>
              </a:rPr>
              <a:t> </a:t>
            </a:r>
          </a:p>
          <a:p>
            <a:pPr>
              <a:defRPr/>
            </a:pPr>
            <a:endParaRPr lang="en-GB" sz="2700" b="1" u="sng" dirty="0">
              <a:latin typeface="+mn-lt"/>
            </a:endParaRPr>
          </a:p>
          <a:p>
            <a:pPr>
              <a:defRPr/>
            </a:pPr>
            <a:endParaRPr lang="en-GB" sz="2700" b="1" u="sng" dirty="0">
              <a:latin typeface="+mn-lt"/>
            </a:endParaRPr>
          </a:p>
          <a:p>
            <a:pPr>
              <a:defRPr/>
            </a:pPr>
            <a:endParaRPr lang="en-GB" sz="1600" dirty="0">
              <a:latin typeface="+mn-lt"/>
            </a:endParaRPr>
          </a:p>
          <a:p>
            <a:pPr>
              <a:defRPr/>
            </a:pPr>
            <a:endParaRPr lang="en-GB" sz="1600" dirty="0">
              <a:latin typeface="+mn-lt"/>
            </a:endParaRPr>
          </a:p>
          <a:p>
            <a:pPr>
              <a:defRPr/>
            </a:pPr>
            <a:endParaRPr lang="en-GB" b="1" u="sng" dirty="0">
              <a:latin typeface="+mn-lt"/>
            </a:endParaRPr>
          </a:p>
        </p:txBody>
      </p:sp>
      <p:sp>
        <p:nvSpPr>
          <p:cNvPr id="2" name="TextBox 1">
            <a:extLst>
              <a:ext uri="{FF2B5EF4-FFF2-40B4-BE49-F238E27FC236}">
                <a16:creationId xmlns:a16="http://schemas.microsoft.com/office/drawing/2014/main" id="{1B4643DF-9222-A740-C5DC-11F0323058EE}"/>
              </a:ext>
            </a:extLst>
          </p:cNvPr>
          <p:cNvSpPr txBox="1"/>
          <p:nvPr/>
        </p:nvSpPr>
        <p:spPr>
          <a:xfrm>
            <a:off x="647562" y="1017678"/>
            <a:ext cx="7848872" cy="5078313"/>
          </a:xfrm>
          <a:prstGeom prst="rect">
            <a:avLst/>
          </a:prstGeom>
          <a:noFill/>
        </p:spPr>
        <p:txBody>
          <a:bodyPr wrap="square" rtlCol="0">
            <a:spAutoFit/>
          </a:bodyPr>
          <a:lstStyle/>
          <a:p>
            <a:r>
              <a:rPr lang="en-GB" b="1" u="sng" dirty="0"/>
              <a:t>Term 1:</a:t>
            </a:r>
          </a:p>
          <a:p>
            <a:endParaRPr lang="en-GB" b="1" u="sng" dirty="0"/>
          </a:p>
          <a:p>
            <a:r>
              <a:rPr lang="en-GB" b="1" u="sng" dirty="0" err="1"/>
              <a:t>Grammarsaurus</a:t>
            </a:r>
            <a:r>
              <a:rPr lang="en-GB" b="1" u="sng" dirty="0"/>
              <a:t> PVPG unit </a:t>
            </a:r>
          </a:p>
          <a:p>
            <a:endParaRPr lang="en-GB" b="1" u="sng" dirty="0"/>
          </a:p>
          <a:p>
            <a:r>
              <a:rPr lang="en-GB" dirty="0"/>
              <a:t>Focus on punctuation and grammar and the correct sentence formation.  </a:t>
            </a:r>
          </a:p>
          <a:p>
            <a:endParaRPr lang="en-GB" dirty="0"/>
          </a:p>
          <a:p>
            <a:r>
              <a:rPr lang="en-GB" b="1" u="sng" dirty="0"/>
              <a:t>Information report </a:t>
            </a:r>
          </a:p>
          <a:p>
            <a:endParaRPr lang="en-GB" b="1" u="sng" dirty="0"/>
          </a:p>
          <a:p>
            <a:r>
              <a:rPr lang="en-GB" dirty="0"/>
              <a:t>We will link our writing in English to our learning in history, all about how schools have changed since the 1900s. Following our research on this topic we will then create an information report to show the changes that have happened and how schools look now compared to 100 years ago. </a:t>
            </a:r>
          </a:p>
          <a:p>
            <a:endParaRPr lang="en-GB" dirty="0"/>
          </a:p>
          <a:p>
            <a:r>
              <a:rPr lang="en-GB" b="1" u="sng" dirty="0"/>
              <a:t>Skills covered </a:t>
            </a:r>
            <a:r>
              <a:rPr lang="en-GB" dirty="0"/>
              <a:t>– </a:t>
            </a:r>
          </a:p>
          <a:p>
            <a:r>
              <a:rPr lang="en-GB" dirty="0"/>
              <a:t>Capital letters for proper nouns </a:t>
            </a:r>
          </a:p>
          <a:p>
            <a:r>
              <a:rPr lang="en-GB" dirty="0"/>
              <a:t>Using co-ordinating conjunctions</a:t>
            </a:r>
          </a:p>
          <a:p>
            <a:r>
              <a:rPr lang="en-GB" dirty="0"/>
              <a:t>Writing for the purpose of informing</a:t>
            </a:r>
          </a:p>
          <a:p>
            <a:r>
              <a:rPr lang="en-GB" dirty="0"/>
              <a:t>Using headings </a:t>
            </a:r>
          </a:p>
        </p:txBody>
      </p:sp>
    </p:spTree>
  </p:cSld>
  <p:clrMapOvr>
    <a:masterClrMapping/>
  </p:clrMapOvr>
  <p:transition advTm="25000"/>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a:extLst>
              <a:ext uri="{FF2B5EF4-FFF2-40B4-BE49-F238E27FC236}">
                <a16:creationId xmlns:a16="http://schemas.microsoft.com/office/drawing/2014/main" id="{48E4239B-231B-46D3-9D8A-43BD29661560}"/>
              </a:ext>
            </a:extLst>
          </p:cNvPr>
          <p:cNvSpPr>
            <a:spLocks noGrp="1"/>
          </p:cNvSpPr>
          <p:nvPr>
            <p:ph type="title"/>
          </p:nvPr>
        </p:nvSpPr>
        <p:spPr>
          <a:xfrm>
            <a:off x="827088" y="206375"/>
            <a:ext cx="6870700" cy="1060450"/>
          </a:xfrm>
        </p:spPr>
        <p:txBody>
          <a:bodyPr/>
          <a:lstStyle/>
          <a:p>
            <a:r>
              <a:rPr lang="en-GB" altLang="en-US" sz="3200" b="1" u="sng" dirty="0"/>
              <a:t>Reading expectations for Year 2 </a:t>
            </a:r>
          </a:p>
        </p:txBody>
      </p:sp>
      <p:sp>
        <p:nvSpPr>
          <p:cNvPr id="3" name="TextBox 2">
            <a:extLst>
              <a:ext uri="{FF2B5EF4-FFF2-40B4-BE49-F238E27FC236}">
                <a16:creationId xmlns:a16="http://schemas.microsoft.com/office/drawing/2014/main" id="{4B61B654-5F5B-35C9-12E0-C28C13F3BF65}"/>
              </a:ext>
            </a:extLst>
          </p:cNvPr>
          <p:cNvSpPr txBox="1"/>
          <p:nvPr/>
        </p:nvSpPr>
        <p:spPr>
          <a:xfrm>
            <a:off x="611560" y="1190906"/>
            <a:ext cx="7920880" cy="5047536"/>
          </a:xfrm>
          <a:prstGeom prst="rect">
            <a:avLst/>
          </a:prstGeom>
          <a:noFill/>
        </p:spPr>
        <p:txBody>
          <a:bodyPr wrap="square">
            <a:spAutoFit/>
          </a:bodyPr>
          <a:lstStyle/>
          <a:p>
            <a:pPr>
              <a:buFont typeface="Arial" pitchFamily="34" charset="0"/>
              <a:buChar char="•"/>
              <a:defRPr/>
            </a:pPr>
            <a:r>
              <a:rPr lang="en-GB" altLang="en-US" sz="2300" dirty="0">
                <a:latin typeface="+mn-lt"/>
              </a:rPr>
              <a:t>Be able to read and understand a wide range of fiction (stories, poems, plays) and non-fiction (information) texts.</a:t>
            </a:r>
          </a:p>
          <a:p>
            <a:pPr>
              <a:buFont typeface="Arial" pitchFamily="34" charset="0"/>
              <a:buChar char="•"/>
              <a:defRPr/>
            </a:pPr>
            <a:r>
              <a:rPr lang="en-GB" altLang="en-US" sz="2300" dirty="0">
                <a:latin typeface="+mn-lt"/>
              </a:rPr>
              <a:t>Read and perform poems and plays.</a:t>
            </a:r>
          </a:p>
          <a:p>
            <a:pPr>
              <a:buFont typeface="Arial" pitchFamily="34" charset="0"/>
              <a:buChar char="•"/>
              <a:defRPr/>
            </a:pPr>
            <a:r>
              <a:rPr lang="en-GB" altLang="en-US" sz="2300" dirty="0">
                <a:latin typeface="+mn-lt"/>
              </a:rPr>
              <a:t>Check that the text makes sense as they are reading; stopping and self-correcting mistakes.</a:t>
            </a:r>
          </a:p>
          <a:p>
            <a:pPr>
              <a:buFont typeface="Arial" pitchFamily="34" charset="0"/>
              <a:buChar char="•"/>
              <a:defRPr/>
            </a:pPr>
            <a:r>
              <a:rPr lang="en-GB" altLang="en-US" sz="2300" dirty="0">
                <a:latin typeface="+mn-lt"/>
              </a:rPr>
              <a:t>Finding information in a text.</a:t>
            </a:r>
          </a:p>
          <a:p>
            <a:pPr>
              <a:buFont typeface="Arial" pitchFamily="34" charset="0"/>
              <a:buChar char="•"/>
              <a:defRPr/>
            </a:pPr>
            <a:r>
              <a:rPr lang="en-GB" altLang="en-US" sz="2300" dirty="0">
                <a:latin typeface="+mn-lt"/>
              </a:rPr>
              <a:t>Asking and answering questions to show an understanding of the text.</a:t>
            </a:r>
          </a:p>
          <a:p>
            <a:pPr>
              <a:buFont typeface="Arial" pitchFamily="34" charset="0"/>
              <a:buChar char="•"/>
              <a:defRPr/>
            </a:pPr>
            <a:r>
              <a:rPr lang="en-GB" altLang="en-US" sz="2300" dirty="0">
                <a:latin typeface="+mn-lt"/>
              </a:rPr>
              <a:t>Inferring characters' feelings and thoughts from their actions.</a:t>
            </a:r>
          </a:p>
          <a:p>
            <a:pPr>
              <a:buFont typeface="Arial" pitchFamily="34" charset="0"/>
              <a:buChar char="•"/>
              <a:defRPr/>
            </a:pPr>
            <a:r>
              <a:rPr lang="en-GB" altLang="en-US" sz="2300" dirty="0">
                <a:latin typeface="+mn-lt"/>
              </a:rPr>
              <a:t>Predicting what might happen next.</a:t>
            </a:r>
          </a:p>
          <a:p>
            <a:pPr>
              <a:buFont typeface="Arial" pitchFamily="34" charset="0"/>
              <a:buChar char="•"/>
              <a:defRPr/>
            </a:pPr>
            <a:r>
              <a:rPr lang="en-GB" altLang="en-US" sz="2300" dirty="0">
                <a:latin typeface="+mn-lt"/>
              </a:rPr>
              <a:t>Making links between the text and other things they have read.</a:t>
            </a:r>
          </a:p>
        </p:txBody>
      </p:sp>
    </p:spTree>
  </p:cSld>
  <p:clrMapOvr>
    <a:masterClrMapping/>
  </p:clrMapOvr>
  <p:transition advTm="25000"/>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9386BB52-DAAC-4550-97EE-0457DB07585B}"/>
              </a:ext>
            </a:extLst>
          </p:cNvPr>
          <p:cNvSpPr txBox="1"/>
          <p:nvPr/>
        </p:nvSpPr>
        <p:spPr>
          <a:xfrm>
            <a:off x="496888" y="620713"/>
            <a:ext cx="8208962" cy="6017032"/>
          </a:xfrm>
          <a:prstGeom prst="rect">
            <a:avLst/>
          </a:prstGeom>
          <a:noFill/>
        </p:spPr>
        <p:txBody>
          <a:bodyPr>
            <a:spAutoFit/>
          </a:bodyPr>
          <a:lstStyle/>
          <a:p>
            <a:pPr algn="ctr">
              <a:defRPr/>
            </a:pPr>
            <a:r>
              <a:rPr lang="en-GB" sz="2700" b="1" u="sng" dirty="0">
                <a:latin typeface="+mn-lt"/>
              </a:rPr>
              <a:t>Writing expectations for Year 2</a:t>
            </a:r>
          </a:p>
          <a:p>
            <a:pPr algn="ctr">
              <a:defRPr/>
            </a:pPr>
            <a:r>
              <a:rPr lang="en-GB" sz="2000" b="1" u="sng" dirty="0">
                <a:latin typeface="+mn-lt"/>
              </a:rPr>
              <a:t>Children will build on previous learning</a:t>
            </a:r>
          </a:p>
          <a:p>
            <a:pPr algn="ctr">
              <a:defRPr/>
            </a:pPr>
            <a:endParaRPr lang="en-GB" sz="1000" b="1" u="sng" dirty="0">
              <a:latin typeface="+mn-lt"/>
            </a:endParaRPr>
          </a:p>
          <a:p>
            <a:pPr marL="342900" indent="-342900">
              <a:buFont typeface="Arial" panose="020B0604020202020204" pitchFamily="34" charset="0"/>
              <a:buChar char="•"/>
              <a:defRPr/>
            </a:pPr>
            <a:r>
              <a:rPr lang="en-GB" sz="2000" dirty="0">
                <a:latin typeface="+mj-lt"/>
              </a:rPr>
              <a:t>Use </a:t>
            </a:r>
            <a:r>
              <a:rPr lang="en-GB" sz="2000" b="1" dirty="0">
                <a:latin typeface="+mj-lt"/>
              </a:rPr>
              <a:t>different types of sentences </a:t>
            </a:r>
            <a:r>
              <a:rPr lang="en-GB" sz="2000" dirty="0">
                <a:latin typeface="+mj-lt"/>
              </a:rPr>
              <a:t>(statements, questions, exclamations and commands</a:t>
            </a:r>
            <a:r>
              <a:rPr lang="en-GB" sz="2000" dirty="0">
                <a:latin typeface="+mn-lt"/>
              </a:rPr>
              <a:t>) to engage the reader, using t</a:t>
            </a:r>
            <a:r>
              <a:rPr lang="en-GB" sz="2000" dirty="0">
                <a:latin typeface="+mj-lt"/>
              </a:rPr>
              <a:t>he correct punctuation.</a:t>
            </a:r>
          </a:p>
          <a:p>
            <a:pPr marL="342900" indent="-342900">
              <a:buFont typeface="Arial" panose="020B0604020202020204" pitchFamily="34" charset="0"/>
              <a:buChar char="•"/>
              <a:defRPr/>
            </a:pPr>
            <a:r>
              <a:rPr lang="en-GB" sz="2000" dirty="0">
                <a:latin typeface="+mj-lt"/>
              </a:rPr>
              <a:t>Use </a:t>
            </a:r>
            <a:r>
              <a:rPr lang="en-GB" sz="2000" b="1" dirty="0">
                <a:latin typeface="+mj-lt"/>
              </a:rPr>
              <a:t>conjunctions</a:t>
            </a:r>
            <a:r>
              <a:rPr lang="en-GB" sz="2000" dirty="0">
                <a:latin typeface="+mj-lt"/>
              </a:rPr>
              <a:t> to give the reader more information (and, or, so, but, because, when, if, that).</a:t>
            </a:r>
            <a:endParaRPr lang="en-GB" sz="1000" dirty="0">
              <a:latin typeface="+mj-lt"/>
            </a:endParaRPr>
          </a:p>
          <a:p>
            <a:pPr marL="342900" indent="-342900">
              <a:buFont typeface="Arial" panose="020B0604020202020204" pitchFamily="34" charset="0"/>
              <a:buChar char="•"/>
              <a:defRPr/>
            </a:pPr>
            <a:r>
              <a:rPr lang="en-GB" sz="2000" dirty="0">
                <a:latin typeface="+mj-lt"/>
              </a:rPr>
              <a:t>Use a</a:t>
            </a:r>
            <a:r>
              <a:rPr lang="en-GB" sz="2000" b="1" dirty="0">
                <a:latin typeface="+mj-lt"/>
              </a:rPr>
              <a:t> range of word types </a:t>
            </a:r>
            <a:r>
              <a:rPr lang="en-GB" sz="2000" dirty="0">
                <a:latin typeface="+mj-lt"/>
              </a:rPr>
              <a:t>to entertain and inform the reader (nouns, adjectives, noun phrases, present tense verbs, past tense verbs, adverbs.)</a:t>
            </a:r>
          </a:p>
          <a:p>
            <a:pPr marL="342900" indent="-342900">
              <a:buFont typeface="Arial" panose="020B0604020202020204" pitchFamily="34" charset="0"/>
              <a:buChar char="•"/>
              <a:defRPr/>
            </a:pPr>
            <a:r>
              <a:rPr lang="en-GB" sz="2000" dirty="0">
                <a:latin typeface="+mj-lt"/>
              </a:rPr>
              <a:t>Use a varied </a:t>
            </a:r>
            <a:r>
              <a:rPr lang="en-GB" sz="2000" b="1" dirty="0">
                <a:latin typeface="+mj-lt"/>
              </a:rPr>
              <a:t>range of punctuation</a:t>
            </a:r>
            <a:r>
              <a:rPr lang="en-GB" sz="2000" dirty="0">
                <a:latin typeface="+mj-lt"/>
              </a:rPr>
              <a:t>:</a:t>
            </a:r>
          </a:p>
          <a:p>
            <a:pPr marL="800100" lvl="1" indent="-342900">
              <a:buFont typeface="Wingdings" panose="05000000000000000000" pitchFamily="2" charset="2"/>
              <a:buChar char="ü"/>
              <a:defRPr/>
            </a:pPr>
            <a:r>
              <a:rPr lang="en-GB" sz="2000" dirty="0">
                <a:latin typeface="+mj-lt"/>
              </a:rPr>
              <a:t>capital letters, full stops, question marks, exclamation marks, commas for lists.</a:t>
            </a:r>
          </a:p>
          <a:p>
            <a:pPr marL="800100" lvl="1" indent="-342900">
              <a:buFont typeface="Wingdings" panose="05000000000000000000" pitchFamily="2" charset="2"/>
              <a:buChar char="ü"/>
              <a:defRPr/>
            </a:pPr>
            <a:r>
              <a:rPr lang="en-GB" sz="2000" dirty="0">
                <a:latin typeface="+mj-lt"/>
              </a:rPr>
              <a:t>apostrophes for possession (the girl’s dress…)</a:t>
            </a:r>
          </a:p>
          <a:p>
            <a:pPr marL="800100" lvl="1" indent="-342900">
              <a:buFont typeface="Wingdings" panose="05000000000000000000" pitchFamily="2" charset="2"/>
              <a:buChar char="ü"/>
              <a:defRPr/>
            </a:pPr>
            <a:r>
              <a:rPr lang="en-GB" sz="2000" dirty="0">
                <a:latin typeface="+mj-lt"/>
              </a:rPr>
              <a:t>apostrophes for contraction (don’t, I’m, can’t, he’d, etc.)</a:t>
            </a:r>
            <a:endParaRPr lang="en-GB" sz="1000" dirty="0">
              <a:latin typeface="+mj-lt"/>
            </a:endParaRPr>
          </a:p>
          <a:p>
            <a:pPr marL="342900" indent="-342900">
              <a:buFont typeface="Arial" panose="020B0604020202020204" pitchFamily="34" charset="0"/>
              <a:buChar char="•"/>
              <a:defRPr/>
            </a:pPr>
            <a:r>
              <a:rPr lang="en-GB" sz="2000" dirty="0">
                <a:latin typeface="+mj-lt"/>
              </a:rPr>
              <a:t>Form </a:t>
            </a:r>
            <a:r>
              <a:rPr lang="en-GB" sz="2000" b="1" dirty="0">
                <a:latin typeface="+mj-lt"/>
              </a:rPr>
              <a:t>upper and lower case letters with the correct size</a:t>
            </a:r>
            <a:r>
              <a:rPr lang="en-GB" sz="2000" dirty="0">
                <a:latin typeface="+mj-lt"/>
              </a:rPr>
              <a:t>, relative to one another.</a:t>
            </a:r>
          </a:p>
          <a:p>
            <a:pPr marL="342900" indent="-342900">
              <a:buFont typeface="Arial" panose="020B0604020202020204" pitchFamily="34" charset="0"/>
              <a:buChar char="•"/>
              <a:defRPr/>
            </a:pPr>
            <a:r>
              <a:rPr lang="en-GB" sz="2000" dirty="0">
                <a:latin typeface="+mj-lt"/>
              </a:rPr>
              <a:t>Use </a:t>
            </a:r>
            <a:r>
              <a:rPr lang="en-GB" sz="2000" b="1" dirty="0">
                <a:latin typeface="+mj-lt"/>
              </a:rPr>
              <a:t>spacing between words</a:t>
            </a:r>
            <a:r>
              <a:rPr lang="en-GB" sz="2000" dirty="0">
                <a:latin typeface="+mj-lt"/>
              </a:rPr>
              <a:t> that reflects the size of the letters.</a:t>
            </a:r>
          </a:p>
          <a:p>
            <a:pPr>
              <a:defRPr/>
            </a:pPr>
            <a:endParaRPr lang="en-GB" sz="800" b="1" u="sng" dirty="0">
              <a:latin typeface="+mn-lt"/>
            </a:endParaRPr>
          </a:p>
        </p:txBody>
      </p:sp>
    </p:spTree>
  </p:cSld>
  <p:clrMapOvr>
    <a:masterClrMapping/>
  </p:clrMapOvr>
  <p:transition advTm="25000"/>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2D7E487B-FFF2-4721-BFD2-78F95AB673E2}"/>
              </a:ext>
            </a:extLst>
          </p:cNvPr>
          <p:cNvSpPr txBox="1"/>
          <p:nvPr/>
        </p:nvSpPr>
        <p:spPr>
          <a:xfrm>
            <a:off x="323850" y="476250"/>
            <a:ext cx="8208963" cy="954088"/>
          </a:xfrm>
          <a:prstGeom prst="rect">
            <a:avLst/>
          </a:prstGeom>
          <a:noFill/>
        </p:spPr>
        <p:txBody>
          <a:bodyPr>
            <a:spAutoFit/>
          </a:bodyPr>
          <a:lstStyle/>
          <a:p>
            <a:pPr>
              <a:defRPr/>
            </a:pPr>
            <a:endParaRPr lang="en-GB" sz="2800" b="1" dirty="0">
              <a:latin typeface="+mn-lt"/>
            </a:endParaRPr>
          </a:p>
          <a:p>
            <a:pPr>
              <a:defRPr/>
            </a:pPr>
            <a:endParaRPr lang="en-GB" sz="2800" b="1" dirty="0">
              <a:latin typeface="+mn-lt"/>
            </a:endParaRPr>
          </a:p>
        </p:txBody>
      </p:sp>
      <p:sp>
        <p:nvSpPr>
          <p:cNvPr id="4" name="Rectangle 3">
            <a:extLst>
              <a:ext uri="{FF2B5EF4-FFF2-40B4-BE49-F238E27FC236}">
                <a16:creationId xmlns:a16="http://schemas.microsoft.com/office/drawing/2014/main" id="{1170AB8A-62EC-45DA-8151-F646FA7A5EA5}"/>
              </a:ext>
            </a:extLst>
          </p:cNvPr>
          <p:cNvSpPr/>
          <p:nvPr/>
        </p:nvSpPr>
        <p:spPr>
          <a:xfrm>
            <a:off x="395288" y="896938"/>
            <a:ext cx="8353425" cy="5201424"/>
          </a:xfrm>
          <a:prstGeom prst="rect">
            <a:avLst/>
          </a:prstGeom>
        </p:spPr>
        <p:txBody>
          <a:bodyPr>
            <a:spAutoFit/>
          </a:bodyPr>
          <a:lstStyle/>
          <a:p>
            <a:pPr algn="ctr">
              <a:defRPr/>
            </a:pPr>
            <a:r>
              <a:rPr lang="en-GB" sz="2800" b="1" u="sng" dirty="0">
                <a:latin typeface="+mj-lt"/>
              </a:rPr>
              <a:t>Geography and History topics</a:t>
            </a:r>
          </a:p>
          <a:p>
            <a:pPr algn="ctr">
              <a:defRPr/>
            </a:pPr>
            <a:endParaRPr lang="en-GB" sz="2800" b="1" dirty="0">
              <a:latin typeface="+mj-lt"/>
            </a:endParaRPr>
          </a:p>
          <a:p>
            <a:pPr>
              <a:defRPr/>
            </a:pPr>
            <a:r>
              <a:rPr lang="en-GB" sz="2000" b="1" u="sng" dirty="0">
                <a:latin typeface="+mj-lt"/>
              </a:rPr>
              <a:t>Term 1 – How was school different in the past?</a:t>
            </a:r>
          </a:p>
          <a:p>
            <a:pPr>
              <a:defRPr/>
            </a:pPr>
            <a:endParaRPr lang="en-GB" sz="2000" b="1" u="sng" dirty="0">
              <a:latin typeface="+mj-lt"/>
            </a:endParaRPr>
          </a:p>
          <a:p>
            <a:pPr>
              <a:defRPr/>
            </a:pPr>
            <a:r>
              <a:rPr lang="en-GB" sz="2000" b="1" u="sng" dirty="0">
                <a:latin typeface="+mj-lt"/>
              </a:rPr>
              <a:t>Term 2 – Would you prefer to live in a hot or cold place?</a:t>
            </a:r>
          </a:p>
          <a:p>
            <a:pPr>
              <a:defRPr/>
            </a:pPr>
            <a:endParaRPr lang="en-GB" sz="2000" b="1" u="sng" dirty="0">
              <a:latin typeface="+mj-lt"/>
            </a:endParaRPr>
          </a:p>
          <a:p>
            <a:pPr>
              <a:defRPr/>
            </a:pPr>
            <a:r>
              <a:rPr lang="en-GB" sz="2000" b="1" u="sng" dirty="0">
                <a:latin typeface="+mj-lt"/>
              </a:rPr>
              <a:t>Term 3 – How did we learn to fly?</a:t>
            </a:r>
          </a:p>
          <a:p>
            <a:pPr>
              <a:defRPr/>
            </a:pPr>
            <a:endParaRPr lang="en-GB" sz="2000" b="1" u="sng" dirty="0">
              <a:latin typeface="+mj-lt"/>
            </a:endParaRPr>
          </a:p>
          <a:p>
            <a:pPr>
              <a:defRPr/>
            </a:pPr>
            <a:r>
              <a:rPr lang="en-GB" sz="2000" b="1" u="sng" dirty="0">
                <a:latin typeface="+mj-lt"/>
              </a:rPr>
              <a:t>Term 4 – Why is our world wonderful?</a:t>
            </a:r>
          </a:p>
          <a:p>
            <a:pPr>
              <a:defRPr/>
            </a:pPr>
            <a:endParaRPr lang="en-GB" sz="2000" b="1" u="sng" dirty="0">
              <a:latin typeface="+mj-lt"/>
            </a:endParaRPr>
          </a:p>
          <a:p>
            <a:pPr>
              <a:defRPr/>
            </a:pPr>
            <a:r>
              <a:rPr lang="en-GB" sz="2000" b="1" u="sng" dirty="0">
                <a:latin typeface="+mj-lt"/>
              </a:rPr>
              <a:t>Term 5 – What is a monarch?</a:t>
            </a:r>
          </a:p>
          <a:p>
            <a:pPr>
              <a:defRPr/>
            </a:pPr>
            <a:endParaRPr lang="en-GB" sz="2000" b="1" u="sng" dirty="0">
              <a:latin typeface="+mj-lt"/>
            </a:endParaRPr>
          </a:p>
          <a:p>
            <a:pPr>
              <a:defRPr/>
            </a:pPr>
            <a:r>
              <a:rPr lang="en-GB" sz="2000" b="1" u="sng" dirty="0">
                <a:latin typeface="+mj-lt"/>
              </a:rPr>
              <a:t>Term 6 – What is it like to live by the coast? </a:t>
            </a:r>
            <a:endParaRPr lang="en-GB" sz="2000" dirty="0">
              <a:latin typeface="+mj-lt"/>
            </a:endParaRPr>
          </a:p>
          <a:p>
            <a:pPr>
              <a:defRPr/>
            </a:pPr>
            <a:r>
              <a:rPr lang="en-GB" sz="2800" dirty="0">
                <a:latin typeface="+mj-lt"/>
              </a:rPr>
              <a:t>  </a:t>
            </a:r>
          </a:p>
          <a:p>
            <a:pPr>
              <a:defRPr/>
            </a:pPr>
            <a:r>
              <a:rPr lang="en-GB" sz="2800" dirty="0">
                <a:latin typeface="+mj-lt"/>
              </a:rPr>
              <a:t>  </a:t>
            </a:r>
          </a:p>
        </p:txBody>
      </p:sp>
    </p:spTree>
  </p:cSld>
  <p:clrMapOvr>
    <a:masterClrMapping/>
  </p:clrMapOvr>
  <p:transition advTm="25000"/>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a:extLst>
              <a:ext uri="{FF2B5EF4-FFF2-40B4-BE49-F238E27FC236}">
                <a16:creationId xmlns:a16="http://schemas.microsoft.com/office/drawing/2014/main" id="{7B910395-A817-44FA-AF87-C16546B6EB94}"/>
              </a:ext>
            </a:extLst>
          </p:cNvPr>
          <p:cNvSpPr>
            <a:spLocks noGrp="1"/>
          </p:cNvSpPr>
          <p:nvPr>
            <p:ph type="title"/>
          </p:nvPr>
        </p:nvSpPr>
        <p:spPr>
          <a:xfrm>
            <a:off x="1042988" y="404813"/>
            <a:ext cx="7024687" cy="1143000"/>
          </a:xfrm>
        </p:spPr>
        <p:txBody>
          <a:bodyPr/>
          <a:lstStyle/>
          <a:p>
            <a:pPr eaLnBrk="1" hangingPunct="1"/>
            <a:r>
              <a:rPr lang="en-GB" altLang="en-US" b="1">
                <a:solidFill>
                  <a:schemeClr val="tx1"/>
                </a:solidFill>
              </a:rPr>
              <a:t>Homework</a:t>
            </a:r>
          </a:p>
        </p:txBody>
      </p:sp>
      <p:sp>
        <p:nvSpPr>
          <p:cNvPr id="30723" name="Content Placeholder 2">
            <a:extLst>
              <a:ext uri="{FF2B5EF4-FFF2-40B4-BE49-F238E27FC236}">
                <a16:creationId xmlns:a16="http://schemas.microsoft.com/office/drawing/2014/main" id="{6B0F8D13-19A1-45DA-A1EF-0C4A8B45C008}"/>
              </a:ext>
            </a:extLst>
          </p:cNvPr>
          <p:cNvSpPr>
            <a:spLocks noGrp="1"/>
          </p:cNvSpPr>
          <p:nvPr>
            <p:ph idx="1"/>
          </p:nvPr>
        </p:nvSpPr>
        <p:spPr>
          <a:xfrm>
            <a:off x="468313" y="1557338"/>
            <a:ext cx="8135937" cy="4824412"/>
          </a:xfrm>
        </p:spPr>
        <p:txBody>
          <a:bodyPr/>
          <a:lstStyle/>
          <a:p>
            <a:pPr eaLnBrk="1" hangingPunct="1"/>
            <a:r>
              <a:rPr lang="en-GB" altLang="en-US" dirty="0"/>
              <a:t>Homework will be set online this year via Purple Mash. We have used Purple Mash successfully for remote learning and homework previously and this is a format that the children are used to. Homework will be uploaded to Purple Mash each Friday and should be completed by the following Wednesday.</a:t>
            </a:r>
          </a:p>
          <a:p>
            <a:pPr eaLnBrk="1" hangingPunct="1"/>
            <a:r>
              <a:rPr lang="en-GB" altLang="en-US" dirty="0"/>
              <a:t>Homework will include:</a:t>
            </a:r>
          </a:p>
          <a:p>
            <a:pPr eaLnBrk="1" hangingPunct="1"/>
            <a:r>
              <a:rPr lang="en-GB" altLang="en-US" dirty="0"/>
              <a:t>1 x English/Phonics activity on Purple Mash</a:t>
            </a:r>
          </a:p>
          <a:p>
            <a:pPr eaLnBrk="1" hangingPunct="1"/>
            <a:r>
              <a:rPr lang="en-GB" altLang="en-US" dirty="0"/>
              <a:t>1 x maths activity on Purple Mash</a:t>
            </a:r>
          </a:p>
        </p:txBody>
      </p:sp>
    </p:spTree>
  </p:cSld>
  <p:clrMapOvr>
    <a:masterClrMapping/>
  </p:clrMapOvr>
  <p:transition advTm="25000"/>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9C7D6E18-1560-419A-9016-8777E9D35C30}"/>
              </a:ext>
            </a:extLst>
          </p:cNvPr>
          <p:cNvSpPr txBox="1"/>
          <p:nvPr/>
        </p:nvSpPr>
        <p:spPr>
          <a:xfrm>
            <a:off x="468313" y="404813"/>
            <a:ext cx="8351837" cy="6571030"/>
          </a:xfrm>
          <a:prstGeom prst="rect">
            <a:avLst/>
          </a:prstGeom>
          <a:noFill/>
        </p:spPr>
        <p:txBody>
          <a:bodyPr>
            <a:spAutoFit/>
          </a:bodyPr>
          <a:lstStyle/>
          <a:p>
            <a:pPr>
              <a:defRPr/>
            </a:pPr>
            <a:r>
              <a:rPr lang="en-GB" sz="2700" b="1" dirty="0">
                <a:latin typeface="+mn-lt"/>
              </a:rPr>
              <a:t>   </a:t>
            </a:r>
            <a:r>
              <a:rPr lang="en-GB" sz="2700" b="1" u="sng" dirty="0">
                <a:latin typeface="+mn-lt"/>
              </a:rPr>
              <a:t>Class Dojo</a:t>
            </a:r>
          </a:p>
          <a:p>
            <a:pPr>
              <a:defRPr/>
            </a:pPr>
            <a:endParaRPr lang="en-GB" sz="1400" dirty="0"/>
          </a:p>
          <a:p>
            <a:pPr>
              <a:defRPr/>
            </a:pPr>
            <a:r>
              <a:rPr lang="en-GB" sz="2000" dirty="0"/>
              <a:t>            </a:t>
            </a:r>
          </a:p>
          <a:p>
            <a:pPr>
              <a:defRPr/>
            </a:pPr>
            <a:endParaRPr lang="en-GB" sz="2000" dirty="0">
              <a:latin typeface="+mj-lt"/>
            </a:endParaRPr>
          </a:p>
          <a:p>
            <a:pPr>
              <a:defRPr/>
            </a:pPr>
            <a:r>
              <a:rPr lang="en-GB" sz="2000" dirty="0">
                <a:latin typeface="+mj-lt"/>
              </a:rPr>
              <a:t>Children can earn Dojo points for displaying any of the following:</a:t>
            </a:r>
          </a:p>
          <a:p>
            <a:pPr>
              <a:defRPr/>
            </a:pPr>
            <a:endParaRPr lang="en-GB" sz="2000" dirty="0">
              <a:latin typeface="+mj-lt"/>
            </a:endParaRPr>
          </a:p>
          <a:p>
            <a:pPr>
              <a:defRPr/>
            </a:pPr>
            <a:endParaRPr lang="en-GB" sz="2000" dirty="0">
              <a:latin typeface="+mj-lt"/>
            </a:endParaRPr>
          </a:p>
          <a:p>
            <a:pPr>
              <a:defRPr/>
            </a:pPr>
            <a:endParaRPr lang="en-GB" sz="2000" dirty="0">
              <a:latin typeface="+mj-lt"/>
            </a:endParaRPr>
          </a:p>
          <a:p>
            <a:pPr>
              <a:defRPr/>
            </a:pPr>
            <a:endParaRPr lang="en-GB" sz="2000" dirty="0">
              <a:latin typeface="+mj-lt"/>
            </a:endParaRPr>
          </a:p>
          <a:p>
            <a:pPr>
              <a:defRPr/>
            </a:pPr>
            <a:endParaRPr lang="en-GB" sz="2000" dirty="0">
              <a:latin typeface="+mj-lt"/>
            </a:endParaRPr>
          </a:p>
          <a:p>
            <a:pPr>
              <a:defRPr/>
            </a:pPr>
            <a:endParaRPr lang="en-GB" sz="2000" dirty="0">
              <a:latin typeface="+mj-lt"/>
            </a:endParaRPr>
          </a:p>
          <a:p>
            <a:pPr>
              <a:defRPr/>
            </a:pPr>
            <a:endParaRPr lang="en-GB" sz="2000" dirty="0">
              <a:latin typeface="+mj-lt"/>
            </a:endParaRPr>
          </a:p>
          <a:p>
            <a:pPr>
              <a:defRPr/>
            </a:pPr>
            <a:endParaRPr lang="en-GB" sz="2000" dirty="0">
              <a:latin typeface="+mj-lt"/>
            </a:endParaRPr>
          </a:p>
          <a:p>
            <a:pPr>
              <a:defRPr/>
            </a:pPr>
            <a:r>
              <a:rPr lang="en-GB" sz="2000" dirty="0">
                <a:latin typeface="+mj-lt"/>
              </a:rPr>
              <a:t>Certificates will be presented if children reach the following milestones:</a:t>
            </a:r>
          </a:p>
          <a:p>
            <a:pPr>
              <a:defRPr/>
            </a:pPr>
            <a:r>
              <a:rPr lang="en-GB" sz="2000" dirty="0">
                <a:latin typeface="+mj-lt"/>
              </a:rPr>
              <a:t>30 Dojos – Bronze</a:t>
            </a:r>
          </a:p>
          <a:p>
            <a:pPr>
              <a:defRPr/>
            </a:pPr>
            <a:r>
              <a:rPr lang="en-GB" sz="2000" dirty="0">
                <a:latin typeface="+mj-lt"/>
              </a:rPr>
              <a:t>60 Dojos – Silver</a:t>
            </a:r>
          </a:p>
          <a:p>
            <a:pPr>
              <a:defRPr/>
            </a:pPr>
            <a:r>
              <a:rPr lang="en-GB" sz="2000" dirty="0">
                <a:latin typeface="+mj-lt"/>
              </a:rPr>
              <a:t>100 Dojos – Gold</a:t>
            </a:r>
          </a:p>
          <a:p>
            <a:pPr>
              <a:defRPr/>
            </a:pPr>
            <a:r>
              <a:rPr lang="en-GB" sz="2000" dirty="0">
                <a:latin typeface="+mj-lt"/>
              </a:rPr>
              <a:t>150 Dojos - Platinum</a:t>
            </a:r>
          </a:p>
          <a:p>
            <a:pPr>
              <a:defRPr/>
            </a:pPr>
            <a:endParaRPr lang="en-GB" sz="2000" dirty="0"/>
          </a:p>
          <a:p>
            <a:pPr>
              <a:defRPr/>
            </a:pPr>
            <a:r>
              <a:rPr lang="en-GB" sz="2000" dirty="0"/>
              <a:t> </a:t>
            </a:r>
            <a:endParaRPr lang="en-GB" sz="2000" dirty="0">
              <a:latin typeface="+mn-lt"/>
            </a:endParaRPr>
          </a:p>
        </p:txBody>
      </p:sp>
      <p:pic>
        <p:nvPicPr>
          <p:cNvPr id="2" name="Picture 1">
            <a:extLst>
              <a:ext uri="{FF2B5EF4-FFF2-40B4-BE49-F238E27FC236}">
                <a16:creationId xmlns:a16="http://schemas.microsoft.com/office/drawing/2014/main" id="{E191FF1E-7909-452C-BB0D-BBDDE0BF1DA4}"/>
              </a:ext>
            </a:extLst>
          </p:cNvPr>
          <p:cNvPicPr>
            <a:picLocks noChangeAspect="1"/>
          </p:cNvPicPr>
          <p:nvPr/>
        </p:nvPicPr>
        <p:blipFill>
          <a:blip r:embed="rId2"/>
          <a:stretch>
            <a:fillRect/>
          </a:stretch>
        </p:blipFill>
        <p:spPr>
          <a:xfrm>
            <a:off x="5724128" y="260648"/>
            <a:ext cx="1325322" cy="1173857"/>
          </a:xfrm>
          <a:prstGeom prst="rect">
            <a:avLst/>
          </a:prstGeom>
        </p:spPr>
      </p:pic>
      <p:pic>
        <p:nvPicPr>
          <p:cNvPr id="5" name="Picture 4">
            <a:extLst>
              <a:ext uri="{FF2B5EF4-FFF2-40B4-BE49-F238E27FC236}">
                <a16:creationId xmlns:a16="http://schemas.microsoft.com/office/drawing/2014/main" id="{3954BD3E-60ED-4275-A2E0-5F9911FF1566}"/>
              </a:ext>
            </a:extLst>
          </p:cNvPr>
          <p:cNvPicPr>
            <a:picLocks noChangeAspect="1"/>
          </p:cNvPicPr>
          <p:nvPr/>
        </p:nvPicPr>
        <p:blipFill>
          <a:blip r:embed="rId3"/>
          <a:stretch>
            <a:fillRect/>
          </a:stretch>
        </p:blipFill>
        <p:spPr>
          <a:xfrm>
            <a:off x="2162173" y="2080359"/>
            <a:ext cx="4819650" cy="1171575"/>
          </a:xfrm>
          <a:prstGeom prst="rect">
            <a:avLst/>
          </a:prstGeom>
        </p:spPr>
      </p:pic>
      <p:pic>
        <p:nvPicPr>
          <p:cNvPr id="6" name="Picture 5">
            <a:extLst>
              <a:ext uri="{FF2B5EF4-FFF2-40B4-BE49-F238E27FC236}">
                <a16:creationId xmlns:a16="http://schemas.microsoft.com/office/drawing/2014/main" id="{B2A365F7-0D47-41C1-9149-3F5616D47CC8}"/>
              </a:ext>
            </a:extLst>
          </p:cNvPr>
          <p:cNvPicPr>
            <a:picLocks noChangeAspect="1"/>
          </p:cNvPicPr>
          <p:nvPr/>
        </p:nvPicPr>
        <p:blipFill>
          <a:blip r:embed="rId4"/>
          <a:stretch>
            <a:fillRect/>
          </a:stretch>
        </p:blipFill>
        <p:spPr>
          <a:xfrm>
            <a:off x="3376610" y="3226865"/>
            <a:ext cx="2390775" cy="1257300"/>
          </a:xfrm>
          <a:prstGeom prst="rect">
            <a:avLst/>
          </a:prstGeom>
        </p:spPr>
      </p:pic>
    </p:spTree>
    <p:extLst>
      <p:ext uri="{BB962C8B-B14F-4D97-AF65-F5344CB8AC3E}">
        <p14:creationId xmlns:p14="http://schemas.microsoft.com/office/powerpoint/2010/main" val="3852757288"/>
      </p:ext>
    </p:extLst>
  </p:cSld>
  <p:clrMapOvr>
    <a:masterClrMapping/>
  </p:clrMapOvr>
  <p:transition advTm="25000"/>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9C7D6E18-1560-419A-9016-8777E9D35C30}"/>
              </a:ext>
            </a:extLst>
          </p:cNvPr>
          <p:cNvSpPr txBox="1"/>
          <p:nvPr/>
        </p:nvSpPr>
        <p:spPr>
          <a:xfrm>
            <a:off x="468313" y="404813"/>
            <a:ext cx="8351837" cy="4847481"/>
          </a:xfrm>
          <a:prstGeom prst="rect">
            <a:avLst/>
          </a:prstGeom>
          <a:noFill/>
        </p:spPr>
        <p:txBody>
          <a:bodyPr>
            <a:spAutoFit/>
          </a:bodyPr>
          <a:lstStyle/>
          <a:p>
            <a:pPr>
              <a:defRPr/>
            </a:pPr>
            <a:r>
              <a:rPr lang="en-GB" sz="2700" b="1" dirty="0">
                <a:latin typeface="+mn-lt"/>
              </a:rPr>
              <a:t> </a:t>
            </a:r>
            <a:r>
              <a:rPr lang="en-GB" sz="2700" b="1" u="sng" dirty="0">
                <a:latin typeface="+mn-lt"/>
              </a:rPr>
              <a:t>Aspirations</a:t>
            </a:r>
          </a:p>
          <a:p>
            <a:pPr>
              <a:defRPr/>
            </a:pPr>
            <a:endParaRPr lang="en-GB" sz="1400" dirty="0"/>
          </a:p>
          <a:p>
            <a:pPr>
              <a:defRPr/>
            </a:pPr>
            <a:r>
              <a:rPr lang="en-GB" sz="3600" dirty="0"/>
              <a:t>     </a:t>
            </a:r>
            <a:endParaRPr lang="en-GB" sz="2400" dirty="0">
              <a:latin typeface="+mj-lt"/>
            </a:endParaRPr>
          </a:p>
          <a:p>
            <a:pPr>
              <a:defRPr/>
            </a:pPr>
            <a:r>
              <a:rPr lang="en-GB" sz="2400" dirty="0">
                <a:latin typeface="+mj-lt"/>
              </a:rPr>
              <a:t>We are very keen to promote and enhance career aspirations for our children. To this end, we are exploring some of the careers that individual subjects could lead to. </a:t>
            </a:r>
          </a:p>
          <a:p>
            <a:pPr>
              <a:defRPr/>
            </a:pPr>
            <a:endParaRPr lang="en-GB" sz="2400" dirty="0">
              <a:latin typeface="+mj-lt"/>
            </a:endParaRPr>
          </a:p>
          <a:p>
            <a:pPr>
              <a:defRPr/>
            </a:pPr>
            <a:r>
              <a:rPr lang="en-GB" sz="2400" dirty="0">
                <a:latin typeface="+mj-lt"/>
              </a:rPr>
              <a:t>Have a look at the booklets that have been produced by subject leaders to introduce the children to some of these careers…</a:t>
            </a:r>
            <a:endParaRPr lang="en-GB" sz="1400" dirty="0"/>
          </a:p>
          <a:p>
            <a:pPr>
              <a:defRPr/>
            </a:pPr>
            <a:endParaRPr lang="en-GB" sz="2000" dirty="0">
              <a:latin typeface="+mn-lt"/>
            </a:endParaRPr>
          </a:p>
          <a:p>
            <a:pPr>
              <a:defRPr/>
            </a:pPr>
            <a:r>
              <a:rPr lang="en-GB" sz="2000" dirty="0"/>
              <a:t> </a:t>
            </a:r>
            <a:endParaRPr lang="en-GB" sz="2000" dirty="0">
              <a:latin typeface="+mn-lt"/>
            </a:endParaRPr>
          </a:p>
        </p:txBody>
      </p:sp>
      <p:pic>
        <p:nvPicPr>
          <p:cNvPr id="1026" name="Picture 2" descr="12 Essential Journalist Interview Questions - Can You Answer Them?">
            <a:extLst>
              <a:ext uri="{FF2B5EF4-FFF2-40B4-BE49-F238E27FC236}">
                <a16:creationId xmlns:a16="http://schemas.microsoft.com/office/drawing/2014/main" id="{5B507829-F2B3-4487-840C-6C3C8C8C3E4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4985949"/>
            <a:ext cx="2166937" cy="144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pic>
        <p:nvPicPr>
          <p:cNvPr id="1027" name="Picture 3" descr="See the source image">
            <a:extLst>
              <a:ext uri="{FF2B5EF4-FFF2-40B4-BE49-F238E27FC236}">
                <a16:creationId xmlns:a16="http://schemas.microsoft.com/office/drawing/2014/main" id="{8417EA3C-69FF-4741-AF08-E9766D71F68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68675" y="4936735"/>
            <a:ext cx="1928798" cy="144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pic>
        <p:nvPicPr>
          <p:cNvPr id="1028" name="Picture 4" descr="These Wildlife Conservationists Haven't Given Up Hope | Outside Online">
            <a:extLst>
              <a:ext uri="{FF2B5EF4-FFF2-40B4-BE49-F238E27FC236}">
                <a16:creationId xmlns:a16="http://schemas.microsoft.com/office/drawing/2014/main" id="{6DE6F2F4-6D5F-41E8-BB33-B745802440C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t="7664" b="7664"/>
          <a:stretch>
            <a:fillRect/>
          </a:stretch>
        </p:blipFill>
        <p:spPr bwMode="auto">
          <a:xfrm>
            <a:off x="5843416" y="4947822"/>
            <a:ext cx="2536257" cy="14335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3692991576"/>
      </p:ext>
    </p:extLst>
  </p:cSld>
  <p:clrMapOvr>
    <a:masterClrMapping/>
  </p:clrMapOvr>
  <p:transition advTm="25000"/>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A88DBBA4-AC05-45B2-A555-64E4AF911707}"/>
              </a:ext>
            </a:extLst>
          </p:cNvPr>
          <p:cNvSpPr txBox="1"/>
          <p:nvPr/>
        </p:nvSpPr>
        <p:spPr>
          <a:xfrm>
            <a:off x="468313" y="673100"/>
            <a:ext cx="8208962" cy="4154984"/>
          </a:xfrm>
          <a:prstGeom prst="rect">
            <a:avLst/>
          </a:prstGeom>
          <a:noFill/>
        </p:spPr>
        <p:txBody>
          <a:bodyPr>
            <a:spAutoFit/>
          </a:bodyPr>
          <a:lstStyle/>
          <a:p>
            <a:pPr algn="ctr">
              <a:defRPr/>
            </a:pPr>
            <a:r>
              <a:rPr lang="en-GB" sz="2700" b="1" u="sng" dirty="0">
                <a:latin typeface="+mn-lt"/>
              </a:rPr>
              <a:t>Spelling expectations for Year 2</a:t>
            </a:r>
          </a:p>
          <a:p>
            <a:pPr algn="ctr">
              <a:defRPr/>
            </a:pPr>
            <a:endParaRPr lang="en-GB" sz="900" b="1" u="sng" dirty="0">
              <a:latin typeface="+mn-lt"/>
            </a:endParaRPr>
          </a:p>
          <a:p>
            <a:pPr>
              <a:defRPr/>
            </a:pPr>
            <a:r>
              <a:rPr lang="en-GB" altLang="en-US" sz="2000" b="1" dirty="0"/>
              <a:t>There will be spelling sessions each morning using the RWI Phonics Scheme. This is new to us as a school so bare with us as we embed this into our reading and spelling scheme. </a:t>
            </a:r>
          </a:p>
          <a:p>
            <a:pPr>
              <a:defRPr/>
            </a:pPr>
            <a:endParaRPr lang="en-GB" sz="1600" dirty="0">
              <a:effectLst>
                <a:outerShdw blurRad="38100" dist="38100" dir="2700000" algn="tl">
                  <a:srgbClr val="000000">
                    <a:alpha val="43137"/>
                  </a:srgbClr>
                </a:outerShdw>
              </a:effectLst>
              <a:latin typeface="+mj-lt"/>
            </a:endParaRPr>
          </a:p>
          <a:p>
            <a:pPr>
              <a:defRPr/>
            </a:pPr>
            <a:endParaRPr lang="en-GB" sz="1600" dirty="0">
              <a:effectLst>
                <a:outerShdw blurRad="38100" dist="38100" dir="2700000" algn="tl">
                  <a:srgbClr val="000000">
                    <a:alpha val="43137"/>
                  </a:srgbClr>
                </a:outerShdw>
              </a:effectLst>
              <a:latin typeface="+mj-lt"/>
            </a:endParaRPr>
          </a:p>
          <a:p>
            <a:pPr marL="342900" indent="-342900">
              <a:buFont typeface="Arial" panose="020B0604020202020204" pitchFamily="34" charset="0"/>
              <a:buChar char="•"/>
              <a:defRPr/>
            </a:pPr>
            <a:r>
              <a:rPr lang="en-GB" sz="1600" dirty="0">
                <a:latin typeface="+mn-lt"/>
              </a:rPr>
              <a:t>Children will follow Year 2 national curriculum for spelling which includes new </a:t>
            </a:r>
            <a:r>
              <a:rPr lang="en-GB" sz="1600" b="1" dirty="0">
                <a:latin typeface="+mn-lt"/>
              </a:rPr>
              <a:t>spelling patterns </a:t>
            </a:r>
            <a:r>
              <a:rPr lang="en-GB" sz="1600" dirty="0">
                <a:latin typeface="+mn-lt"/>
              </a:rPr>
              <a:t>(such as the ‘o’ sound spelt ‘a’ after w and </a:t>
            </a:r>
            <a:r>
              <a:rPr lang="en-GB" sz="1600" dirty="0" err="1">
                <a:latin typeface="+mn-lt"/>
              </a:rPr>
              <a:t>qu</a:t>
            </a:r>
            <a:r>
              <a:rPr lang="en-GB" sz="1600" dirty="0">
                <a:latin typeface="+mn-lt"/>
              </a:rPr>
              <a:t> in words such as want, quantity, etc), </a:t>
            </a:r>
            <a:r>
              <a:rPr lang="en-GB" sz="1600" b="1" dirty="0">
                <a:latin typeface="+mn-lt"/>
              </a:rPr>
              <a:t>suffixes</a:t>
            </a:r>
            <a:r>
              <a:rPr lang="en-GB" sz="1600" dirty="0">
                <a:latin typeface="+mn-lt"/>
              </a:rPr>
              <a:t> (-ed, -</a:t>
            </a:r>
            <a:r>
              <a:rPr lang="en-GB" sz="1600" dirty="0" err="1">
                <a:latin typeface="+mn-lt"/>
              </a:rPr>
              <a:t>ing</a:t>
            </a:r>
            <a:r>
              <a:rPr lang="en-GB" sz="1600" dirty="0">
                <a:latin typeface="+mn-lt"/>
              </a:rPr>
              <a:t>, -</a:t>
            </a:r>
            <a:r>
              <a:rPr lang="en-GB" sz="1600" dirty="0" err="1">
                <a:latin typeface="+mn-lt"/>
              </a:rPr>
              <a:t>ly</a:t>
            </a:r>
            <a:r>
              <a:rPr lang="en-GB" sz="1600" dirty="0">
                <a:latin typeface="+mn-lt"/>
              </a:rPr>
              <a:t>, etc), </a:t>
            </a:r>
            <a:r>
              <a:rPr lang="en-GB" sz="1600" b="1" dirty="0">
                <a:latin typeface="+mn-lt"/>
              </a:rPr>
              <a:t>common exception words </a:t>
            </a:r>
            <a:r>
              <a:rPr lang="en-GB" sz="1600" dirty="0">
                <a:latin typeface="+mn-lt"/>
              </a:rPr>
              <a:t>(‘tricky’ words that cannot be sounded out) and </a:t>
            </a:r>
            <a:r>
              <a:rPr lang="en-GB" sz="1600" b="1" dirty="0">
                <a:latin typeface="+mn-lt"/>
              </a:rPr>
              <a:t>homophones</a:t>
            </a:r>
            <a:r>
              <a:rPr lang="en-GB" sz="1600" dirty="0">
                <a:latin typeface="+mn-lt"/>
              </a:rPr>
              <a:t>     (hear / here, see / sea, etc.)</a:t>
            </a:r>
            <a:endParaRPr lang="en-GB" sz="1600" dirty="0">
              <a:latin typeface="+mj-lt"/>
            </a:endParaRPr>
          </a:p>
          <a:p>
            <a:pPr marL="342900" indent="-342900">
              <a:buFont typeface="Arial" panose="020B0604020202020204" pitchFamily="34" charset="0"/>
              <a:buChar char="•"/>
              <a:defRPr/>
            </a:pPr>
            <a:endParaRPr lang="en-GB" sz="1600" dirty="0">
              <a:latin typeface="+mj-lt"/>
            </a:endParaRPr>
          </a:p>
          <a:p>
            <a:pPr>
              <a:defRPr/>
            </a:pPr>
            <a:endParaRPr lang="en-GB" sz="2000" dirty="0">
              <a:latin typeface="+mj-lt"/>
            </a:endParaRPr>
          </a:p>
          <a:p>
            <a:pPr marL="342900" indent="-342900">
              <a:buFont typeface="Arial" panose="020B0604020202020204" pitchFamily="34" charset="0"/>
              <a:buChar char="•"/>
              <a:defRPr/>
            </a:pPr>
            <a:endParaRPr lang="en-GB" sz="2000" dirty="0">
              <a:latin typeface="+mj-lt"/>
            </a:endParaRPr>
          </a:p>
        </p:txBody>
      </p:sp>
    </p:spTree>
  </p:cSld>
  <p:clrMapOvr>
    <a:masterClrMapping/>
  </p:clrMapOvr>
  <p:transition advTm="25000"/>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9C7D6E18-1560-419A-9016-8777E9D35C30}"/>
              </a:ext>
            </a:extLst>
          </p:cNvPr>
          <p:cNvSpPr txBox="1"/>
          <p:nvPr/>
        </p:nvSpPr>
        <p:spPr>
          <a:xfrm>
            <a:off x="468313" y="404813"/>
            <a:ext cx="8351837" cy="8171468"/>
          </a:xfrm>
          <a:prstGeom prst="rect">
            <a:avLst/>
          </a:prstGeom>
          <a:noFill/>
        </p:spPr>
        <p:txBody>
          <a:bodyPr>
            <a:spAutoFit/>
          </a:bodyPr>
          <a:lstStyle/>
          <a:p>
            <a:pPr>
              <a:defRPr/>
            </a:pPr>
            <a:r>
              <a:rPr lang="en-GB" sz="2700" b="1" dirty="0">
                <a:latin typeface="+mn-lt"/>
              </a:rPr>
              <a:t>   </a:t>
            </a:r>
            <a:r>
              <a:rPr lang="en-GB" sz="2700" b="1" u="sng" dirty="0">
                <a:latin typeface="+mn-lt"/>
              </a:rPr>
              <a:t>Science</a:t>
            </a:r>
          </a:p>
          <a:p>
            <a:pPr>
              <a:defRPr/>
            </a:pPr>
            <a:endParaRPr lang="en-GB" sz="1400" dirty="0"/>
          </a:p>
          <a:p>
            <a:pPr>
              <a:defRPr/>
            </a:pPr>
            <a:r>
              <a:rPr lang="en-GB" sz="2000" b="1" dirty="0">
                <a:latin typeface="+mn-lt"/>
              </a:rPr>
              <a:t>Animals, including Humans (Term 1)</a:t>
            </a:r>
          </a:p>
          <a:p>
            <a:pPr>
              <a:defRPr/>
            </a:pPr>
            <a:r>
              <a:rPr lang="en-GB" sz="2000" dirty="0">
                <a:latin typeface="+mn-lt"/>
              </a:rPr>
              <a:t>Things that are living, dead and have never been alive.  The basic needs of animals for survival (water, food and air).  The importance for humans of exercise, eating the right amounts of different types of food, and hygiene.</a:t>
            </a:r>
          </a:p>
          <a:p>
            <a:pPr>
              <a:defRPr/>
            </a:pPr>
            <a:endParaRPr lang="en-GB" sz="2000" b="1" dirty="0">
              <a:latin typeface="+mn-lt"/>
            </a:endParaRPr>
          </a:p>
          <a:p>
            <a:pPr>
              <a:defRPr/>
            </a:pPr>
            <a:r>
              <a:rPr lang="en-GB" sz="2000" b="1" dirty="0">
                <a:latin typeface="+mn-lt"/>
              </a:rPr>
              <a:t>Uses of Everyday Materials</a:t>
            </a:r>
          </a:p>
          <a:p>
            <a:pPr>
              <a:defRPr/>
            </a:pPr>
            <a:endParaRPr lang="en-GB" sz="2000" b="1" dirty="0">
              <a:latin typeface="+mn-lt"/>
            </a:endParaRPr>
          </a:p>
          <a:p>
            <a:pPr>
              <a:defRPr/>
            </a:pPr>
            <a:r>
              <a:rPr lang="en-GB" sz="2000" b="1" dirty="0">
                <a:latin typeface="+mn-lt"/>
              </a:rPr>
              <a:t>Plants and Conditions for Growth</a:t>
            </a:r>
          </a:p>
          <a:p>
            <a:pPr>
              <a:defRPr/>
            </a:pPr>
            <a:endParaRPr lang="en-GB" sz="2000" b="1" dirty="0">
              <a:latin typeface="+mn-lt"/>
            </a:endParaRPr>
          </a:p>
          <a:p>
            <a:pPr>
              <a:defRPr/>
            </a:pPr>
            <a:r>
              <a:rPr lang="en-GB" sz="2000" b="1" dirty="0">
                <a:latin typeface="+mn-lt"/>
              </a:rPr>
              <a:t>Plant and Animal Life Cycles</a:t>
            </a:r>
          </a:p>
          <a:p>
            <a:pPr>
              <a:defRPr/>
            </a:pPr>
            <a:endParaRPr lang="en-GB" sz="2000" b="1" dirty="0">
              <a:latin typeface="+mn-lt"/>
            </a:endParaRPr>
          </a:p>
          <a:p>
            <a:pPr>
              <a:defRPr/>
            </a:pPr>
            <a:r>
              <a:rPr lang="en-GB" sz="2000" b="1" dirty="0">
                <a:latin typeface="+mn-lt"/>
              </a:rPr>
              <a:t>Food Chains</a:t>
            </a:r>
          </a:p>
          <a:p>
            <a:pPr>
              <a:defRPr/>
            </a:pPr>
            <a:endParaRPr lang="en-GB" sz="2000" b="1" dirty="0">
              <a:latin typeface="+mn-lt"/>
            </a:endParaRPr>
          </a:p>
          <a:p>
            <a:pPr>
              <a:defRPr/>
            </a:pPr>
            <a:r>
              <a:rPr lang="en-GB" sz="2000" b="1" dirty="0">
                <a:latin typeface="+mn-lt"/>
              </a:rPr>
              <a:t>Habitats</a:t>
            </a:r>
          </a:p>
          <a:p>
            <a:pPr>
              <a:defRPr/>
            </a:pPr>
            <a:endParaRPr lang="en-GB" sz="2000" b="1" dirty="0">
              <a:latin typeface="+mn-lt"/>
            </a:endParaRPr>
          </a:p>
          <a:p>
            <a:pPr>
              <a:defRPr/>
            </a:pPr>
            <a:r>
              <a:rPr lang="en-GB" sz="2000" b="1" dirty="0">
                <a:latin typeface="+mn-lt"/>
              </a:rPr>
              <a:t>Floating and Sinking</a:t>
            </a:r>
          </a:p>
          <a:p>
            <a:pPr>
              <a:defRPr/>
            </a:pPr>
            <a:endParaRPr lang="en-GB" sz="3200" b="1" dirty="0">
              <a:solidFill>
                <a:srgbClr val="0070C0"/>
              </a:solidFill>
            </a:endParaRPr>
          </a:p>
          <a:p>
            <a:pPr>
              <a:defRPr/>
            </a:pPr>
            <a:endParaRPr lang="en-GB" sz="2000" b="1" dirty="0">
              <a:solidFill>
                <a:srgbClr val="0070C0"/>
              </a:solidFill>
            </a:endParaRPr>
          </a:p>
          <a:p>
            <a:pPr>
              <a:defRPr/>
            </a:pPr>
            <a:r>
              <a:rPr lang="en-GB" sz="3600" b="1" dirty="0">
                <a:solidFill>
                  <a:srgbClr val="0070C0"/>
                </a:solidFill>
              </a:rPr>
              <a:t>       </a:t>
            </a:r>
            <a:endParaRPr lang="en-GB" sz="2000" dirty="0"/>
          </a:p>
          <a:p>
            <a:pPr>
              <a:defRPr/>
            </a:pPr>
            <a:endParaRPr lang="en-GB" sz="2000" dirty="0"/>
          </a:p>
          <a:p>
            <a:pPr>
              <a:defRPr/>
            </a:pPr>
            <a:r>
              <a:rPr lang="en-GB" sz="2000" dirty="0"/>
              <a:t> </a:t>
            </a:r>
            <a:endParaRPr lang="en-GB" sz="2000" dirty="0">
              <a:latin typeface="+mn-lt"/>
            </a:endParaRPr>
          </a:p>
        </p:txBody>
      </p:sp>
    </p:spTree>
  </p:cSld>
  <p:clrMapOvr>
    <a:masterClrMapping/>
  </p:clrMapOvr>
  <p:transition advTm="25000"/>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9C7D6E18-1560-419A-9016-8777E9D35C30}"/>
              </a:ext>
            </a:extLst>
          </p:cNvPr>
          <p:cNvSpPr txBox="1"/>
          <p:nvPr/>
        </p:nvSpPr>
        <p:spPr>
          <a:xfrm>
            <a:off x="396081" y="404664"/>
            <a:ext cx="8351837" cy="5509200"/>
          </a:xfrm>
          <a:prstGeom prst="rect">
            <a:avLst/>
          </a:prstGeom>
          <a:noFill/>
        </p:spPr>
        <p:txBody>
          <a:bodyPr>
            <a:spAutoFit/>
          </a:bodyPr>
          <a:lstStyle/>
          <a:p>
            <a:pPr>
              <a:defRPr/>
            </a:pPr>
            <a:r>
              <a:rPr lang="en-GB" sz="2700" b="1" dirty="0">
                <a:latin typeface="+mj-lt"/>
              </a:rPr>
              <a:t>   </a:t>
            </a:r>
          </a:p>
          <a:p>
            <a:pPr>
              <a:defRPr/>
            </a:pPr>
            <a:r>
              <a:rPr lang="en-GB" sz="2700" b="1" u="sng" dirty="0">
                <a:latin typeface="+mj-lt"/>
              </a:rPr>
              <a:t>Key Assessment Dates:</a:t>
            </a:r>
          </a:p>
          <a:p>
            <a:pPr>
              <a:defRPr/>
            </a:pPr>
            <a:endParaRPr lang="en-GB" sz="1400" dirty="0">
              <a:latin typeface="+mj-lt"/>
            </a:endParaRPr>
          </a:p>
          <a:p>
            <a:pPr>
              <a:defRPr/>
            </a:pPr>
            <a:endParaRPr lang="en-GB" sz="1400" dirty="0">
              <a:latin typeface="+mj-lt"/>
            </a:endParaRPr>
          </a:p>
          <a:p>
            <a:pPr>
              <a:defRPr/>
            </a:pPr>
            <a:endParaRPr lang="en-GB" sz="1400" dirty="0">
              <a:latin typeface="+mj-lt"/>
            </a:endParaRPr>
          </a:p>
          <a:p>
            <a:pPr>
              <a:defRPr/>
            </a:pPr>
            <a:r>
              <a:rPr lang="en-GB" sz="2000" b="1" u="sng" dirty="0">
                <a:latin typeface="+mj-lt"/>
              </a:rPr>
              <a:t>Year 2 Phonics Screening retakes</a:t>
            </a:r>
          </a:p>
          <a:p>
            <a:pPr>
              <a:defRPr/>
            </a:pPr>
            <a:r>
              <a:rPr lang="en-GB" sz="2000" dirty="0">
                <a:latin typeface="+mj-lt"/>
              </a:rPr>
              <a:t>To take place during the week commencing Monday 8</a:t>
            </a:r>
            <a:r>
              <a:rPr lang="en-GB" sz="2000" baseline="30000" dirty="0">
                <a:latin typeface="+mj-lt"/>
              </a:rPr>
              <a:t>th</a:t>
            </a:r>
            <a:r>
              <a:rPr lang="en-GB" sz="2000" dirty="0">
                <a:latin typeface="+mj-lt"/>
              </a:rPr>
              <a:t> June 2026</a:t>
            </a:r>
          </a:p>
          <a:p>
            <a:pPr>
              <a:defRPr/>
            </a:pPr>
            <a:endParaRPr lang="en-GB" sz="2000" dirty="0">
              <a:latin typeface="+mj-lt"/>
            </a:endParaRPr>
          </a:p>
          <a:p>
            <a:pPr>
              <a:defRPr/>
            </a:pPr>
            <a:endParaRPr lang="en-GB" sz="2000" dirty="0">
              <a:latin typeface="+mj-lt"/>
            </a:endParaRPr>
          </a:p>
          <a:p>
            <a:pPr>
              <a:defRPr/>
            </a:pPr>
            <a:r>
              <a:rPr lang="en-GB" sz="2000" dirty="0">
                <a:latin typeface="+mj-lt"/>
              </a:rPr>
              <a:t>Please note that from the 2023/24 academic year, the Key Stage One SATs (Year 2) are no longer statutory. However, the SAT papers are still available to schools and may be completed to provide internal data. This is not reported to the government.  </a:t>
            </a:r>
          </a:p>
          <a:p>
            <a:pPr>
              <a:defRPr/>
            </a:pPr>
            <a:endParaRPr lang="en-GB" sz="2000" dirty="0"/>
          </a:p>
          <a:p>
            <a:pPr>
              <a:defRPr/>
            </a:pPr>
            <a:endParaRPr lang="en-GB" sz="1600" dirty="0"/>
          </a:p>
          <a:p>
            <a:pPr>
              <a:defRPr/>
            </a:pPr>
            <a:endParaRPr lang="en-GB" sz="2000" dirty="0"/>
          </a:p>
          <a:p>
            <a:pPr>
              <a:defRPr/>
            </a:pPr>
            <a:r>
              <a:rPr lang="en-GB" sz="2000" dirty="0"/>
              <a:t> </a:t>
            </a:r>
            <a:endParaRPr lang="en-GB" sz="2000" dirty="0">
              <a:latin typeface="+mn-lt"/>
            </a:endParaRPr>
          </a:p>
        </p:txBody>
      </p:sp>
    </p:spTree>
    <p:extLst>
      <p:ext uri="{BB962C8B-B14F-4D97-AF65-F5344CB8AC3E}">
        <p14:creationId xmlns:p14="http://schemas.microsoft.com/office/powerpoint/2010/main" val="3220335957"/>
      </p:ext>
    </p:extLst>
  </p:cSld>
  <p:clrMapOvr>
    <a:masterClrMapping/>
  </p:clrMapOvr>
  <p:transition advTm="25000"/>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9F8B33-4269-9F16-6B73-3AE5E78062BB}"/>
              </a:ext>
            </a:extLst>
          </p:cNvPr>
          <p:cNvSpPr>
            <a:spLocks noGrp="1"/>
          </p:cNvSpPr>
          <p:nvPr>
            <p:ph type="title"/>
          </p:nvPr>
        </p:nvSpPr>
        <p:spPr>
          <a:xfrm>
            <a:off x="1042988" y="764704"/>
            <a:ext cx="7024687" cy="1143000"/>
          </a:xfrm>
        </p:spPr>
        <p:txBody>
          <a:bodyPr/>
          <a:lstStyle/>
          <a:p>
            <a:r>
              <a:rPr lang="en-GB" dirty="0"/>
              <a:t>Collection arrangements</a:t>
            </a:r>
          </a:p>
        </p:txBody>
      </p:sp>
      <p:sp>
        <p:nvSpPr>
          <p:cNvPr id="3" name="Content Placeholder 2">
            <a:extLst>
              <a:ext uri="{FF2B5EF4-FFF2-40B4-BE49-F238E27FC236}">
                <a16:creationId xmlns:a16="http://schemas.microsoft.com/office/drawing/2014/main" id="{3C84867E-B82F-A9DD-746C-B3BF17396650}"/>
              </a:ext>
            </a:extLst>
          </p:cNvPr>
          <p:cNvSpPr>
            <a:spLocks noGrp="1"/>
          </p:cNvSpPr>
          <p:nvPr>
            <p:ph idx="1"/>
          </p:nvPr>
        </p:nvSpPr>
        <p:spPr/>
        <p:txBody>
          <a:bodyPr/>
          <a:lstStyle/>
          <a:p>
            <a:r>
              <a:rPr lang="en-GB" sz="2000" dirty="0"/>
              <a:t>Please let either your child’s class teacher or the school office know of any changes to collection arrangements. </a:t>
            </a:r>
          </a:p>
          <a:p>
            <a:endParaRPr lang="en-GB" sz="2000" dirty="0"/>
          </a:p>
          <a:p>
            <a:r>
              <a:rPr lang="en-GB" sz="2000" dirty="0"/>
              <a:t>For safeguarding reasons, we cannot let children go home with adults not on collection lists unless you have given us prior notification. </a:t>
            </a:r>
          </a:p>
          <a:p>
            <a:endParaRPr lang="en-GB" sz="2000" dirty="0"/>
          </a:p>
          <a:p>
            <a:r>
              <a:rPr lang="en-GB" sz="2000" dirty="0"/>
              <a:t>Please note that dogs (except guide dogs) are not permitted on the premises under any circumstances. </a:t>
            </a:r>
          </a:p>
        </p:txBody>
      </p:sp>
    </p:spTree>
    <p:extLst>
      <p:ext uri="{BB962C8B-B14F-4D97-AF65-F5344CB8AC3E}">
        <p14:creationId xmlns:p14="http://schemas.microsoft.com/office/powerpoint/2010/main" val="2672933125"/>
      </p:ext>
    </p:extLst>
  </p:cSld>
  <p:clrMapOvr>
    <a:masterClrMapping/>
  </p:clrMapOvr>
  <p:transition advTm="25000"/>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a:extLst>
              <a:ext uri="{FF2B5EF4-FFF2-40B4-BE49-F238E27FC236}">
                <a16:creationId xmlns:a16="http://schemas.microsoft.com/office/drawing/2014/main" id="{726559C5-7069-4120-A206-D44DC5EB50F7}"/>
              </a:ext>
            </a:extLst>
          </p:cNvPr>
          <p:cNvSpPr>
            <a:spLocks noGrp="1"/>
          </p:cNvSpPr>
          <p:nvPr>
            <p:ph type="title"/>
          </p:nvPr>
        </p:nvSpPr>
        <p:spPr>
          <a:xfrm>
            <a:off x="611188" y="184150"/>
            <a:ext cx="6870700" cy="1060450"/>
          </a:xfrm>
        </p:spPr>
        <p:txBody>
          <a:bodyPr/>
          <a:lstStyle/>
          <a:p>
            <a:pPr eaLnBrk="1" hangingPunct="1"/>
            <a:r>
              <a:rPr lang="en-GB" altLang="en-US" b="1">
                <a:solidFill>
                  <a:schemeClr val="tx1"/>
                </a:solidFill>
              </a:rPr>
              <a:t>Useful Information</a:t>
            </a:r>
          </a:p>
        </p:txBody>
      </p:sp>
      <p:sp>
        <p:nvSpPr>
          <p:cNvPr id="4" name="Rectangle 3">
            <a:extLst>
              <a:ext uri="{FF2B5EF4-FFF2-40B4-BE49-F238E27FC236}">
                <a16:creationId xmlns:a16="http://schemas.microsoft.com/office/drawing/2014/main" id="{45308214-7804-4BEE-8F26-79259229B5E2}"/>
              </a:ext>
            </a:extLst>
          </p:cNvPr>
          <p:cNvSpPr/>
          <p:nvPr/>
        </p:nvSpPr>
        <p:spPr>
          <a:xfrm>
            <a:off x="600075" y="1341438"/>
            <a:ext cx="8075613" cy="3170099"/>
          </a:xfrm>
          <a:prstGeom prst="rect">
            <a:avLst/>
          </a:prstGeom>
        </p:spPr>
        <p:txBody>
          <a:bodyPr>
            <a:spAutoFit/>
          </a:bodyPr>
          <a:lstStyle/>
          <a:p>
            <a:pPr marL="342900" indent="-342900">
              <a:buFont typeface="Arial" panose="020B0604020202020204" pitchFamily="34" charset="0"/>
              <a:buChar char="•"/>
              <a:defRPr/>
            </a:pPr>
            <a:r>
              <a:rPr lang="en-GB" sz="2000" b="1" dirty="0">
                <a:latin typeface="+mn-lt"/>
              </a:rPr>
              <a:t>PE is on Monday afternoon with Mrs Thornhill and Wednesday afternoons with Mr Troth . Please ensure that children come to school in their PE kits on these days. </a:t>
            </a:r>
          </a:p>
          <a:p>
            <a:pPr marL="342900" indent="-342900">
              <a:buFont typeface="Arial" panose="020B0604020202020204" pitchFamily="34" charset="0"/>
              <a:buChar char="•"/>
              <a:defRPr/>
            </a:pPr>
            <a:r>
              <a:rPr lang="en-GB" sz="2000" b="1" dirty="0">
                <a:latin typeface="+mn-lt"/>
              </a:rPr>
              <a:t>Please ensure that hair is tied back and earrings removed on PE day.</a:t>
            </a:r>
          </a:p>
          <a:p>
            <a:pPr marL="342900" indent="-342900">
              <a:buFont typeface="Arial" panose="020B0604020202020204" pitchFamily="34" charset="0"/>
              <a:buChar char="•"/>
              <a:defRPr/>
            </a:pPr>
            <a:r>
              <a:rPr lang="en-GB" sz="2000" b="1" kern="0" dirty="0">
                <a:latin typeface="+mn-lt"/>
              </a:rPr>
              <a:t>Information on Forest school will be sent from the office. </a:t>
            </a:r>
          </a:p>
          <a:p>
            <a:pPr marL="342900" indent="-342900">
              <a:buFont typeface="Arial" panose="020B0604020202020204" pitchFamily="34" charset="0"/>
              <a:buChar char="•"/>
              <a:defRPr/>
            </a:pPr>
            <a:r>
              <a:rPr lang="en-GB" sz="2000" b="1" kern="0" dirty="0">
                <a:latin typeface="+mn-lt"/>
              </a:rPr>
              <a:t>Children need to bring their water bottles containing water (not squash) every day. </a:t>
            </a:r>
          </a:p>
          <a:p>
            <a:pPr marL="342900" indent="-342900">
              <a:buFont typeface="Arial" panose="020B0604020202020204" pitchFamily="34" charset="0"/>
              <a:buChar char="•"/>
              <a:defRPr/>
            </a:pPr>
            <a:r>
              <a:rPr lang="en-GB" sz="2000" b="1" kern="0" dirty="0">
                <a:latin typeface="+mn-lt"/>
              </a:rPr>
              <a:t>Please keep big bags to a minimum as we do not have room to store things that do not fit in their lockers.</a:t>
            </a:r>
          </a:p>
        </p:txBody>
      </p:sp>
    </p:spTree>
  </p:cSld>
  <p:clrMapOvr>
    <a:masterClrMapping/>
  </p:clrMapOvr>
  <p:transition advTm="25000"/>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a:extLst>
              <a:ext uri="{FF2B5EF4-FFF2-40B4-BE49-F238E27FC236}">
                <a16:creationId xmlns:a16="http://schemas.microsoft.com/office/drawing/2014/main" id="{8C959613-BC4C-43F8-8CBC-8432A382B41E}"/>
              </a:ext>
            </a:extLst>
          </p:cNvPr>
          <p:cNvSpPr>
            <a:spLocks noGrp="1" noChangeArrowheads="1"/>
          </p:cNvSpPr>
          <p:nvPr>
            <p:ph type="title"/>
          </p:nvPr>
        </p:nvSpPr>
        <p:spPr>
          <a:xfrm>
            <a:off x="1042988" y="765175"/>
            <a:ext cx="7024687" cy="1143000"/>
          </a:xfrm>
        </p:spPr>
        <p:txBody>
          <a:bodyPr rtlCol="0">
            <a:normAutofit fontScale="90000"/>
          </a:bodyPr>
          <a:lstStyle/>
          <a:p>
            <a:pPr eaLnBrk="1" fontAlgn="auto" hangingPunct="1">
              <a:spcAft>
                <a:spcPts val="0"/>
              </a:spcAft>
              <a:defRPr/>
            </a:pPr>
            <a:r>
              <a:rPr lang="en-GB" altLang="en-US" b="1" dirty="0">
                <a:solidFill>
                  <a:schemeClr val="tx1"/>
                </a:solidFill>
              </a:rPr>
              <a:t>What can you do to help your child?</a:t>
            </a:r>
          </a:p>
        </p:txBody>
      </p:sp>
      <p:sp>
        <p:nvSpPr>
          <p:cNvPr id="31747" name="Rectangle 3">
            <a:extLst>
              <a:ext uri="{FF2B5EF4-FFF2-40B4-BE49-F238E27FC236}">
                <a16:creationId xmlns:a16="http://schemas.microsoft.com/office/drawing/2014/main" id="{4E467EFE-8B88-4A42-A25D-371347DF752A}"/>
              </a:ext>
            </a:extLst>
          </p:cNvPr>
          <p:cNvSpPr>
            <a:spLocks noGrp="1"/>
          </p:cNvSpPr>
          <p:nvPr>
            <p:ph idx="1"/>
          </p:nvPr>
        </p:nvSpPr>
        <p:spPr>
          <a:xfrm>
            <a:off x="539750" y="2060575"/>
            <a:ext cx="8058150" cy="4537075"/>
          </a:xfrm>
        </p:spPr>
        <p:txBody>
          <a:bodyPr/>
          <a:lstStyle/>
          <a:p>
            <a:pPr eaLnBrk="1" hangingPunct="1">
              <a:lnSpc>
                <a:spcPct val="90000"/>
              </a:lnSpc>
            </a:pPr>
            <a:r>
              <a:rPr lang="en-GB" altLang="en-US" sz="2000" b="1" dirty="0"/>
              <a:t>Listening to your child read and questioning them about what they have read. </a:t>
            </a:r>
          </a:p>
          <a:p>
            <a:pPr eaLnBrk="1" hangingPunct="1">
              <a:lnSpc>
                <a:spcPct val="90000"/>
              </a:lnSpc>
            </a:pPr>
            <a:r>
              <a:rPr lang="en-GB" altLang="en-US" sz="2000" b="1" dirty="0">
                <a:sym typeface="Wingdings" panose="05000000000000000000" pitchFamily="2" charset="2"/>
              </a:rPr>
              <a:t>Times tables need to be learned – the expectation for the end of Year 3 is to know the 2, 3, 4, 8 and 10 times tables.</a:t>
            </a:r>
          </a:p>
          <a:p>
            <a:pPr eaLnBrk="1" hangingPunct="1">
              <a:lnSpc>
                <a:spcPct val="90000"/>
              </a:lnSpc>
            </a:pPr>
            <a:r>
              <a:rPr lang="en-GB" altLang="en-US" sz="2000" b="1" dirty="0">
                <a:sym typeface="Wingdings" panose="05000000000000000000" pitchFamily="2" charset="2"/>
              </a:rPr>
              <a:t>Provide a quiet place and encouragement for homework to be completed. </a:t>
            </a:r>
          </a:p>
          <a:p>
            <a:pPr eaLnBrk="1" hangingPunct="1">
              <a:lnSpc>
                <a:spcPct val="90000"/>
              </a:lnSpc>
            </a:pPr>
            <a:r>
              <a:rPr lang="en-GB" altLang="en-US" sz="2000" b="1" dirty="0"/>
              <a:t>Use Maths in everyday situations, ask your child to tell you the time, what will it be in …?</a:t>
            </a:r>
          </a:p>
          <a:p>
            <a:pPr eaLnBrk="1" hangingPunct="1">
              <a:lnSpc>
                <a:spcPct val="90000"/>
              </a:lnSpc>
            </a:pPr>
            <a:r>
              <a:rPr lang="en-GB" altLang="en-US" sz="2000" b="1" dirty="0"/>
              <a:t>Encourage your child to be involved with money when shopping, using the right amount of coins etc.</a:t>
            </a:r>
          </a:p>
          <a:p>
            <a:pPr eaLnBrk="1" hangingPunct="1">
              <a:lnSpc>
                <a:spcPct val="90000"/>
              </a:lnSpc>
            </a:pPr>
            <a:endParaRPr lang="en-GB" altLang="en-US" dirty="0"/>
          </a:p>
          <a:p>
            <a:pPr eaLnBrk="1" hangingPunct="1">
              <a:lnSpc>
                <a:spcPct val="90000"/>
              </a:lnSpc>
            </a:pPr>
            <a:endParaRPr lang="en-GB" altLang="en-US" dirty="0"/>
          </a:p>
          <a:p>
            <a:pPr eaLnBrk="1" hangingPunct="1">
              <a:lnSpc>
                <a:spcPct val="90000"/>
              </a:lnSpc>
            </a:pPr>
            <a:endParaRPr lang="en-GB" altLang="en-US" dirty="0"/>
          </a:p>
          <a:p>
            <a:pPr eaLnBrk="1" hangingPunct="1">
              <a:lnSpc>
                <a:spcPct val="90000"/>
              </a:lnSpc>
            </a:pPr>
            <a:endParaRPr lang="en-GB" altLang="en-US" dirty="0"/>
          </a:p>
          <a:p>
            <a:pPr eaLnBrk="1" hangingPunct="1">
              <a:lnSpc>
                <a:spcPct val="90000"/>
              </a:lnSpc>
            </a:pPr>
            <a:endParaRPr lang="en-GB" altLang="en-US" dirty="0"/>
          </a:p>
        </p:txBody>
      </p:sp>
    </p:spTree>
  </p:cSld>
  <p:clrMapOvr>
    <a:masterClrMapping/>
  </p:clrMapOvr>
  <p:transition advTm="25000"/>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E1DDE2-41D0-4FB6-A9C7-97FAE4C5D526}"/>
              </a:ext>
            </a:extLst>
          </p:cNvPr>
          <p:cNvSpPr>
            <a:spLocks noGrp="1"/>
          </p:cNvSpPr>
          <p:nvPr>
            <p:ph type="title"/>
          </p:nvPr>
        </p:nvSpPr>
        <p:spPr/>
        <p:txBody>
          <a:bodyPr rtlCol="0">
            <a:normAutofit fontScale="90000"/>
          </a:bodyPr>
          <a:lstStyle/>
          <a:p>
            <a:pPr eaLnBrk="1" fontAlgn="auto" hangingPunct="1">
              <a:spcAft>
                <a:spcPts val="0"/>
              </a:spcAft>
              <a:defRPr/>
            </a:pPr>
            <a:r>
              <a:rPr lang="en-GB" dirty="0">
                <a:solidFill>
                  <a:schemeClr val="tx1"/>
                </a:solidFill>
              </a:rPr>
              <a:t>Remember the school website for additional information.</a:t>
            </a:r>
          </a:p>
        </p:txBody>
      </p:sp>
      <p:sp>
        <p:nvSpPr>
          <p:cNvPr id="34819" name="Content Placeholder 2">
            <a:extLst>
              <a:ext uri="{FF2B5EF4-FFF2-40B4-BE49-F238E27FC236}">
                <a16:creationId xmlns:a16="http://schemas.microsoft.com/office/drawing/2014/main" id="{40EF5709-A292-4599-A3B4-EE33E9212968}"/>
              </a:ext>
            </a:extLst>
          </p:cNvPr>
          <p:cNvSpPr>
            <a:spLocks noGrp="1"/>
          </p:cNvSpPr>
          <p:nvPr>
            <p:ph idx="1"/>
          </p:nvPr>
        </p:nvSpPr>
        <p:spPr>
          <a:xfrm>
            <a:off x="1042988" y="2187575"/>
            <a:ext cx="6777037" cy="3508375"/>
          </a:xfrm>
        </p:spPr>
        <p:txBody>
          <a:bodyPr/>
          <a:lstStyle/>
          <a:p>
            <a:pPr eaLnBrk="1" hangingPunct="1"/>
            <a:r>
              <a:rPr lang="en-US" altLang="en-US"/>
              <a:t>www.williamhildyard.lincs.sch.uk</a:t>
            </a:r>
          </a:p>
        </p:txBody>
      </p:sp>
    </p:spTree>
  </p:cSld>
  <p:clrMapOvr>
    <a:masterClrMapping/>
  </p:clrMapOvr>
  <p:transition advTm="25000"/>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E1DDE2-41D0-4FB6-A9C7-97FAE4C5D526}"/>
              </a:ext>
            </a:extLst>
          </p:cNvPr>
          <p:cNvSpPr>
            <a:spLocks noGrp="1"/>
          </p:cNvSpPr>
          <p:nvPr>
            <p:ph type="title"/>
          </p:nvPr>
        </p:nvSpPr>
        <p:spPr>
          <a:xfrm>
            <a:off x="1058863" y="4292600"/>
            <a:ext cx="7024687" cy="1143000"/>
          </a:xfrm>
        </p:spPr>
        <p:txBody>
          <a:bodyPr rtlCol="0">
            <a:normAutofit fontScale="90000"/>
          </a:bodyPr>
          <a:lstStyle/>
          <a:p>
            <a:pPr eaLnBrk="1" fontAlgn="auto" hangingPunct="1">
              <a:spcAft>
                <a:spcPts val="0"/>
              </a:spcAft>
              <a:defRPr/>
            </a:pPr>
            <a:br>
              <a:rPr lang="en-GB" sz="3600" dirty="0">
                <a:solidFill>
                  <a:schemeClr val="tx1"/>
                </a:solidFill>
                <a:latin typeface="+mn-lt"/>
              </a:rPr>
            </a:br>
            <a:br>
              <a:rPr lang="en-GB" sz="3600" dirty="0">
                <a:solidFill>
                  <a:schemeClr val="tx1"/>
                </a:solidFill>
                <a:latin typeface="+mn-lt"/>
              </a:rPr>
            </a:br>
            <a:r>
              <a:rPr lang="en-GB" sz="3600" dirty="0">
                <a:solidFill>
                  <a:schemeClr val="tx1"/>
                </a:solidFill>
                <a:latin typeface="+mn-lt"/>
              </a:rPr>
              <a:t>We are looking forward to a very positive year ahead. Should you have any questions, please contact the school office via telephone or email and we will arrange a time to contact you. </a:t>
            </a:r>
            <a:br>
              <a:rPr lang="en-GB" sz="3600" dirty="0">
                <a:solidFill>
                  <a:schemeClr val="tx1"/>
                </a:solidFill>
                <a:latin typeface="+mn-lt"/>
              </a:rPr>
            </a:br>
            <a:br>
              <a:rPr lang="en-GB" sz="3600" dirty="0">
                <a:solidFill>
                  <a:schemeClr val="tx1"/>
                </a:solidFill>
                <a:latin typeface="+mn-lt"/>
              </a:rPr>
            </a:br>
            <a:endParaRPr lang="en-GB" sz="3600" dirty="0">
              <a:solidFill>
                <a:schemeClr val="tx1"/>
              </a:solidFill>
              <a:latin typeface="+mn-lt"/>
            </a:endParaRPr>
          </a:p>
        </p:txBody>
      </p:sp>
    </p:spTree>
  </p:cSld>
  <p:clrMapOvr>
    <a:masterClrMapping/>
  </p:clrMapOvr>
  <p:transition advTm="25000"/>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ustin">
  <a:themeElements>
    <a:clrScheme name="Austin">
      <a:dk1>
        <a:sysClr val="windowText" lastClr="000000"/>
      </a:dk1>
      <a:lt1>
        <a:sysClr val="window" lastClr="FFFFFF"/>
      </a:lt1>
      <a:dk2>
        <a:srgbClr val="3E3D2D"/>
      </a:dk2>
      <a:lt2>
        <a:srgbClr val="CAF278"/>
      </a:lt2>
      <a:accent1>
        <a:srgbClr val="94C600"/>
      </a:accent1>
      <a:accent2>
        <a:srgbClr val="71685A"/>
      </a:accent2>
      <a:accent3>
        <a:srgbClr val="FF6700"/>
      </a:accent3>
      <a:accent4>
        <a:srgbClr val="909465"/>
      </a:accent4>
      <a:accent5>
        <a:srgbClr val="956B43"/>
      </a:accent5>
      <a:accent6>
        <a:srgbClr val="FEA022"/>
      </a:accent6>
      <a:hlink>
        <a:srgbClr val="E68200"/>
      </a:hlink>
      <a:folHlink>
        <a:srgbClr val="FFA94A"/>
      </a:folHlink>
    </a:clrScheme>
    <a:fontScheme name="Austin">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Austin">
      <a:fillStyleLst>
        <a:solidFill>
          <a:schemeClr val="phClr"/>
        </a:solidFill>
        <a:gradFill rotWithShape="1">
          <a:gsLst>
            <a:gs pos="0">
              <a:schemeClr val="phClr">
                <a:tint val="20000"/>
                <a:satMod val="180000"/>
                <a:lumMod val="98000"/>
              </a:schemeClr>
            </a:gs>
            <a:gs pos="40000">
              <a:schemeClr val="phClr">
                <a:tint val="30000"/>
                <a:satMod val="260000"/>
                <a:lumMod val="84000"/>
              </a:schemeClr>
            </a:gs>
            <a:gs pos="100000">
              <a:schemeClr val="phClr">
                <a:tint val="100000"/>
                <a:satMod val="110000"/>
                <a:lumMod val="100000"/>
              </a:schemeClr>
            </a:gs>
          </a:gsLst>
          <a:lin ang="5040000" scaled="1"/>
        </a:gradFill>
        <a:gradFill rotWithShape="1">
          <a:gsLst>
            <a:gs pos="0">
              <a:schemeClr val="phClr"/>
            </a:gs>
            <a:gs pos="100000">
              <a:schemeClr val="phClr">
                <a:shade val="75000"/>
                <a:satMod val="120000"/>
                <a:lumMod val="9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scene3d>
            <a:camera prst="orthographicFront">
              <a:rot lat="0" lon="0" rev="0"/>
            </a:camera>
            <a:lightRig rig="threePt" dir="tl">
              <a:rot lat="0" lon="0" rev="20400000"/>
            </a:lightRig>
          </a:scene3d>
          <a:sp3d>
            <a:bevelT w="50800" h="12700" prst="softRound"/>
          </a:sp3d>
        </a:effectStyle>
        <a:effectStyle>
          <a:effectLst>
            <a:outerShdw blurRad="44450" dist="50800" dir="5400000" sx="96000" rotWithShape="0">
              <a:srgbClr val="000000">
                <a:alpha val="34000"/>
              </a:srgbClr>
            </a:outerShdw>
          </a:effectLst>
          <a:scene3d>
            <a:camera prst="orthographicFront">
              <a:rot lat="0" lon="0" rev="0"/>
            </a:camera>
            <a:lightRig rig="threePt" dir="tl">
              <a:rot lat="0" lon="0" rev="20400000"/>
            </a:lightRig>
          </a:scene3d>
          <a:sp3d contourW="15875" prstMaterial="metal">
            <a:bevelT w="101600" h="25400" prst="softRound"/>
            <a:contourClr>
              <a:schemeClr val="phClr">
                <a:shade val="30000"/>
              </a:schemeClr>
            </a:contourClr>
          </a:sp3d>
        </a:effectStyle>
      </a:effectStyleLst>
      <a:bgFillStyleLst>
        <a:solidFill>
          <a:schemeClr val="phClr"/>
        </a:solidFill>
        <a:gradFill rotWithShape="1">
          <a:gsLst>
            <a:gs pos="0">
              <a:schemeClr val="phClr">
                <a:shade val="94000"/>
                <a:satMod val="114000"/>
                <a:lumMod val="96000"/>
              </a:schemeClr>
            </a:gs>
            <a:gs pos="62000">
              <a:schemeClr val="phClr">
                <a:tint val="92000"/>
                <a:shade val="66000"/>
                <a:satMod val="110000"/>
                <a:lumMod val="80000"/>
              </a:schemeClr>
            </a:gs>
            <a:gs pos="100000">
              <a:schemeClr val="phClr">
                <a:tint val="89000"/>
                <a:shade val="62000"/>
                <a:satMod val="110000"/>
                <a:lumMod val="72000"/>
              </a:schemeClr>
            </a:gs>
          </a:gsLst>
          <a:lin ang="5400000" scaled="0"/>
        </a:gradFill>
        <a:blipFill rotWithShape="1">
          <a:blip xmlns:r="http://schemas.openxmlformats.org/officeDocument/2006/relationships" r:embed="rId1">
            <a:duotone>
              <a:schemeClr val="phClr">
                <a:tint val="80000"/>
                <a:shade val="58000"/>
              </a:schemeClr>
              <a:schemeClr val="phClr">
                <a:tint val="73000"/>
                <a:shade val="68000"/>
                <a:satMod val="15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9acecf4c-16a4-4761-890c-507f4a1997e1">
      <Terms xmlns="http://schemas.microsoft.com/office/infopath/2007/PartnerControls"/>
    </lcf76f155ced4ddcb4097134ff3c332f>
    <TaxCatchAll xmlns="a15d728d-e3a8-4f9d-94e7-da02506df338"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5CE4DB5A7118744592C04218B683D35E" ma:contentTypeVersion="16" ma:contentTypeDescription="Create a new document." ma:contentTypeScope="" ma:versionID="199a646093e640be66c7526615b25e85">
  <xsd:schema xmlns:xsd="http://www.w3.org/2001/XMLSchema" xmlns:xs="http://www.w3.org/2001/XMLSchema" xmlns:p="http://schemas.microsoft.com/office/2006/metadata/properties" xmlns:ns2="9acecf4c-16a4-4761-890c-507f4a1997e1" xmlns:ns3="a15d728d-e3a8-4f9d-94e7-da02506df338" targetNamespace="http://schemas.microsoft.com/office/2006/metadata/properties" ma:root="true" ma:fieldsID="fb96e59c803015c64e7bdea9c368f27b" ns2:_="" ns3:_="">
    <xsd:import namespace="9acecf4c-16a4-4761-890c-507f4a1997e1"/>
    <xsd:import namespace="a15d728d-e3a8-4f9d-94e7-da02506df338"/>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LengthInSeconds" minOccurs="0"/>
                <xsd:element ref="ns2:lcf76f155ced4ddcb4097134ff3c332f" minOccurs="0"/>
                <xsd:element ref="ns3:TaxCatchAll" minOccurs="0"/>
                <xsd:element ref="ns2:MediaServiceGenerationTime" minOccurs="0"/>
                <xsd:element ref="ns2:MediaServiceEventHashCode" minOccurs="0"/>
                <xsd:element ref="ns2:MediaServiceOCR" minOccurs="0"/>
                <xsd:element ref="ns2:MediaServiceLocation" minOccurs="0"/>
                <xsd:element ref="ns2:MediaServiceObjectDetectorVersions" minOccurs="0"/>
                <xsd:element ref="ns2:MediaServiceSearchProperties"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acecf4c-16a4-4761-890c-507f4a1997e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LengthInSeconds" ma:index="11" nillable="true" ma:displayName="MediaLengthInSeconds" ma:hidden="true" ma:internalName="MediaLengthInSeconds" ma:readOnly="true">
      <xsd:simpleType>
        <xsd:restriction base="dms:Unknown"/>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493e7d00-aa98-42fb-ac46-a570410b7ac9" ma:termSetId="09814cd3-568e-fe90-9814-8d621ff8fb84" ma:anchorId="fba54fb3-c3e1-fe81-a776-ca4b69148c4d" ma:open="true" ma:isKeyword="false">
      <xsd:complexType>
        <xsd:sequence>
          <xsd:element ref="pc:Terms" minOccurs="0" maxOccurs="1"/>
        </xsd:sequence>
      </xsd:complex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Location" ma:index="18" nillable="true" ma:displayName="Location" ma:description="" ma:indexed="true" ma:internalName="MediaServiceLocation" ma:readOnly="true">
      <xsd:simpleType>
        <xsd:restriction base="dms:Text"/>
      </xsd:simpleType>
    </xsd:element>
    <xsd:element name="MediaServiceObjectDetectorVersions" ma:index="19"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0" nillable="true" ma:displayName="MediaServiceSearchProperties" ma:hidden="true" ma:internalName="MediaServiceSearchProperties" ma:readOnly="true">
      <xsd:simpleType>
        <xsd:restriction base="dms:Note"/>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a15d728d-e3a8-4f9d-94e7-da02506df338"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60a99c01-3a45-4b86-a8e6-a69436f6cf12}" ma:internalName="TaxCatchAll" ma:showField="CatchAllData" ma:web="a15d728d-e3a8-4f9d-94e7-da02506df338">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298D2881-ECD4-4A62-AB92-052620E6BA5B}">
  <ds:schemaRefs>
    <ds:schemaRef ds:uri="http://purl.org/dc/elements/1.1/"/>
    <ds:schemaRef ds:uri="http://purl.org/dc/terms/"/>
    <ds:schemaRef ds:uri="http://schemas.microsoft.com/office/2006/metadata/properties"/>
    <ds:schemaRef ds:uri="http://schemas.microsoft.com/office/2006/documentManagement/types"/>
    <ds:schemaRef ds:uri="http://purl.org/dc/dcmitype/"/>
    <ds:schemaRef ds:uri="a15d728d-e3a8-4f9d-94e7-da02506df338"/>
    <ds:schemaRef ds:uri="http://schemas.microsoft.com/office/infopath/2007/PartnerControls"/>
    <ds:schemaRef ds:uri="http://schemas.openxmlformats.org/package/2006/metadata/core-properties"/>
    <ds:schemaRef ds:uri="9acecf4c-16a4-4761-890c-507f4a1997e1"/>
    <ds:schemaRef ds:uri="http://www.w3.org/XML/1998/namespace"/>
  </ds:schemaRefs>
</ds:datastoreItem>
</file>

<file path=customXml/itemProps2.xml><?xml version="1.0" encoding="utf-8"?>
<ds:datastoreItem xmlns:ds="http://schemas.openxmlformats.org/officeDocument/2006/customXml" ds:itemID="{8C654EFA-DC36-4BB3-A6B5-9ABA0707C5CF}">
  <ds:schemaRefs>
    <ds:schemaRef ds:uri="http://schemas.microsoft.com/sharepoint/v3/contenttype/forms"/>
  </ds:schemaRefs>
</ds:datastoreItem>
</file>

<file path=customXml/itemProps3.xml><?xml version="1.0" encoding="utf-8"?>
<ds:datastoreItem xmlns:ds="http://schemas.openxmlformats.org/officeDocument/2006/customXml" ds:itemID="{03B75D5F-2803-409E-A9D1-374CCBDFA60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acecf4c-16a4-4761-890c-507f4a1997e1"/>
    <ds:schemaRef ds:uri="a15d728d-e3a8-4f9d-94e7-da02506df33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Austin</Template>
  <TotalTime>23568</TotalTime>
  <Words>1421</Words>
  <Application>Microsoft Office PowerPoint</Application>
  <PresentationFormat>On-screen Show (4:3)</PresentationFormat>
  <Paragraphs>198</Paragraphs>
  <Slides>22</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22</vt:i4>
      </vt:variant>
    </vt:vector>
  </HeadingPairs>
  <TitlesOfParts>
    <vt:vector size="28" baseType="lpstr">
      <vt:lpstr>Arial</vt:lpstr>
      <vt:lpstr>Calibri</vt:lpstr>
      <vt:lpstr>Century Gothic</vt:lpstr>
      <vt:lpstr>Wingdings</vt:lpstr>
      <vt:lpstr>Wingdings 2</vt:lpstr>
      <vt:lpstr>Austin</vt:lpstr>
      <vt:lpstr>   Year 2 Information for Parents and Carers</vt:lpstr>
      <vt:lpstr>PowerPoint Presentation</vt:lpstr>
      <vt:lpstr>PowerPoint Presentation</vt:lpstr>
      <vt:lpstr>PowerPoint Presentation</vt:lpstr>
      <vt:lpstr>PowerPoint Presentation</vt:lpstr>
      <vt:lpstr>Maths:</vt:lpstr>
      <vt:lpstr>PowerPoint Presentation</vt:lpstr>
      <vt:lpstr>PowerPoint Presentation</vt:lpstr>
      <vt:lpstr>Reading expectations for Year 2 </vt:lpstr>
      <vt:lpstr>PowerPoint Presentation</vt:lpstr>
      <vt:lpstr>PowerPoint Presentation</vt:lpstr>
      <vt:lpstr>Homework</vt:lpstr>
      <vt:lpstr>PowerPoint Presentation</vt:lpstr>
      <vt:lpstr>PowerPoint Presentation</vt:lpstr>
      <vt:lpstr>PowerPoint Presentation</vt:lpstr>
      <vt:lpstr>PowerPoint Presentation</vt:lpstr>
      <vt:lpstr>PowerPoint Presentation</vt:lpstr>
      <vt:lpstr>Collection arrangements</vt:lpstr>
      <vt:lpstr>Useful Information</vt:lpstr>
      <vt:lpstr>What can you do to help your child?</vt:lpstr>
      <vt:lpstr>Remember the school website for additional information.</vt:lpstr>
      <vt:lpstr>  We are looking forward to a very positive year ahead. Should you have any questions, please contact the school office via telephone or email and we will arrange a time to contact you.   </vt:lpstr>
    </vt:vector>
  </TitlesOfParts>
  <Company>Elonex PLC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Key Stage 1 SATs</dc:title>
  <dc:creator>Sarah Brealey</dc:creator>
  <cp:lastModifiedBy>Lorna.Thornhill</cp:lastModifiedBy>
  <cp:revision>186</cp:revision>
  <cp:lastPrinted>2015-09-23T16:59:12Z</cp:lastPrinted>
  <dcterms:created xsi:type="dcterms:W3CDTF">2005-03-01T16:53:23Z</dcterms:created>
  <dcterms:modified xsi:type="dcterms:W3CDTF">2025-09-09T14:28:58Z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0x0101005CE4DB5A7118744592C04218B683D35E</vt:lpwstr>
  </property>
  <property fmtid="{D5CDD505-2E9C-101B-9397-08002B2CF9AE}" pid="3" name="MediaServiceImageTags">
    <vt:lpwstr/>
  </property>
</Properties>
</file>