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5" r:id="rId4"/>
  </p:sldMasterIdLst>
  <p:notesMasterIdLst>
    <p:notesMasterId r:id="rId27"/>
  </p:notesMasterIdLst>
  <p:handoutMasterIdLst>
    <p:handoutMasterId r:id="rId28"/>
  </p:handoutMasterIdLst>
  <p:sldIdLst>
    <p:sldId id="256" r:id="rId5"/>
    <p:sldId id="276" r:id="rId6"/>
    <p:sldId id="314" r:id="rId7"/>
    <p:sldId id="297" r:id="rId8"/>
    <p:sldId id="278" r:id="rId9"/>
    <p:sldId id="309" r:id="rId10"/>
    <p:sldId id="281" r:id="rId11"/>
    <p:sldId id="292" r:id="rId12"/>
    <p:sldId id="298" r:id="rId13"/>
    <p:sldId id="294" r:id="rId14"/>
    <p:sldId id="287" r:id="rId15"/>
    <p:sldId id="288" r:id="rId16"/>
    <p:sldId id="316" r:id="rId17"/>
    <p:sldId id="317" r:id="rId18"/>
    <p:sldId id="302" r:id="rId19"/>
    <p:sldId id="293" r:id="rId20"/>
    <p:sldId id="319" r:id="rId21"/>
    <p:sldId id="318" r:id="rId22"/>
    <p:sldId id="286" r:id="rId23"/>
    <p:sldId id="275" r:id="rId24"/>
    <p:sldId id="290" r:id="rId25"/>
    <p:sldId id="313" r:id="rId26"/>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0ADF90F-C868-4CEE-9788-F3E01F837D69}" v="8" dt="2026-08-24T10:30:08.0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56" autoAdjust="0"/>
    <p:restoredTop sz="94050" autoAdjust="0"/>
  </p:normalViewPr>
  <p:slideViewPr>
    <p:cSldViewPr>
      <p:cViewPr varScale="1">
        <p:scale>
          <a:sx n="104" d="100"/>
          <a:sy n="104" d="100"/>
        </p:scale>
        <p:origin x="184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2EC5CEDA-42A1-4A7E-9ABE-9A4ECDBE6C32}"/>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p>
        </p:txBody>
      </p:sp>
      <p:sp>
        <p:nvSpPr>
          <p:cNvPr id="37891" name="Rectangle 3">
            <a:extLst>
              <a:ext uri="{FF2B5EF4-FFF2-40B4-BE49-F238E27FC236}">
                <a16:creationId xmlns:a16="http://schemas.microsoft.com/office/drawing/2014/main" id="{13FDF4C5-330D-4A96-B40D-E05E402260DA}"/>
              </a:ext>
            </a:extLst>
          </p:cNvPr>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p>
        </p:txBody>
      </p:sp>
      <p:sp>
        <p:nvSpPr>
          <p:cNvPr id="37892" name="Rectangle 4">
            <a:extLst>
              <a:ext uri="{FF2B5EF4-FFF2-40B4-BE49-F238E27FC236}">
                <a16:creationId xmlns:a16="http://schemas.microsoft.com/office/drawing/2014/main" id="{DF3C4E28-A3E7-45D8-B1BD-756680E08FB3}"/>
              </a:ext>
            </a:extLst>
          </p:cNvPr>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p>
        </p:txBody>
      </p:sp>
      <p:sp>
        <p:nvSpPr>
          <p:cNvPr id="37893" name="Rectangle 5">
            <a:extLst>
              <a:ext uri="{FF2B5EF4-FFF2-40B4-BE49-F238E27FC236}">
                <a16:creationId xmlns:a16="http://schemas.microsoft.com/office/drawing/2014/main" id="{7737EAF8-6A12-4094-8B28-2B2DFE9E834A}"/>
              </a:ext>
            </a:extLst>
          </p:cNvPr>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C736F40D-F634-45F3-AD79-4D6C37196B3E}"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9BCDF46-D43F-4F39-B176-8413BC02FBEC}"/>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0F0896C0-1BB1-4C19-A296-2B9434389BA0}"/>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atin typeface="Arial" charset="0"/>
              </a:defRPr>
            </a:lvl1pPr>
          </a:lstStyle>
          <a:p>
            <a:pPr>
              <a:defRPr/>
            </a:pPr>
            <a:fld id="{85B3735F-F2AC-4168-9335-CC40CF580837}" type="datetimeFigureOut">
              <a:rPr lang="en-GB"/>
              <a:pPr>
                <a:defRPr/>
              </a:pPr>
              <a:t>07/09/2026</a:t>
            </a:fld>
            <a:endParaRPr lang="en-GB"/>
          </a:p>
        </p:txBody>
      </p:sp>
      <p:sp>
        <p:nvSpPr>
          <p:cNvPr id="4" name="Slide Image Placeholder 3">
            <a:extLst>
              <a:ext uri="{FF2B5EF4-FFF2-40B4-BE49-F238E27FC236}">
                <a16:creationId xmlns:a16="http://schemas.microsoft.com/office/drawing/2014/main" id="{9179916C-4792-4D2D-831A-8DB98FC7C1B9}"/>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F0A4659A-F890-4A1D-A099-522C2AFFFF62}"/>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33DA1F22-7BAB-4CAC-87F8-6C81A42D5D5B}"/>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atin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37920294-437E-4AD1-A438-EF17D3370553}"/>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EE6CB372-F7E8-4ECB-AE9A-FFCEF7AB8D7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C7566965-8D6C-464D-9E44-A8CCC4482C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185F976A-E18F-4BFC-AA1B-24F69FA6261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2292" name="Slide Number Placeholder 3">
            <a:extLst>
              <a:ext uri="{FF2B5EF4-FFF2-40B4-BE49-F238E27FC236}">
                <a16:creationId xmlns:a16="http://schemas.microsoft.com/office/drawing/2014/main" id="{034E20A8-8E1E-492D-BC40-323DCE8676A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955D3EC-EE77-44E0-83C1-8F3EBF847FEC}" type="slidenum">
              <a:rPr lang="en-GB" altLang="en-US" smtClean="0"/>
              <a:pPr/>
              <a:t>4</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AE9C9C2A-27D6-479F-B2D2-2686558DDF3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510FD6C1-36D8-43E3-9845-8986C2AF629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latin typeface="Arial" panose="020B0604020202020204" pitchFamily="34" charset="0"/>
              </a:rPr>
              <a:t>thinking actively in a social context</a:t>
            </a:r>
            <a:endParaRPr lang="en-GB" altLang="en-US"/>
          </a:p>
        </p:txBody>
      </p:sp>
      <p:sp>
        <p:nvSpPr>
          <p:cNvPr id="15364" name="Slide Number Placeholder 3">
            <a:extLst>
              <a:ext uri="{FF2B5EF4-FFF2-40B4-BE49-F238E27FC236}">
                <a16:creationId xmlns:a16="http://schemas.microsoft.com/office/drawing/2014/main" id="{75259F21-F463-45C7-9D8C-A4177FB5339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2D6126-62AF-4D68-A474-A72EFDA1775D}" type="slidenum">
              <a:rPr lang="en-GB" altLang="en-US" smtClean="0"/>
              <a:pPr/>
              <a:t>5</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B511BBC4-2EBA-458E-B3A7-A76A6F36748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E7DD38F7-335F-4AF6-834B-B008BF5BFE4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3796" name="Slide Number Placeholder 3">
            <a:extLst>
              <a:ext uri="{FF2B5EF4-FFF2-40B4-BE49-F238E27FC236}">
                <a16:creationId xmlns:a16="http://schemas.microsoft.com/office/drawing/2014/main" id="{FDEBF047-9CBF-4403-9511-BBD61DC108B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BB34E1B-D618-4064-9202-3FADCAF71572}" type="slidenum">
              <a:rPr lang="en-GB" altLang="en-US" smtClean="0"/>
              <a:pPr/>
              <a:t>19</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60">
            <a:extLst>
              <a:ext uri="{FF2B5EF4-FFF2-40B4-BE49-F238E27FC236}">
                <a16:creationId xmlns:a16="http://schemas.microsoft.com/office/drawing/2014/main" id="{2244B7B6-8039-4EB0-8F75-5CAE49504983}"/>
              </a:ext>
            </a:extLst>
          </p:cNvPr>
          <p:cNvGrpSpPr>
            <a:grpSpLocks/>
          </p:cNvGrpSpPr>
          <p:nvPr/>
        </p:nvGrpSpPr>
        <p:grpSpPr bwMode="auto">
          <a:xfrm>
            <a:off x="-382588" y="0"/>
            <a:ext cx="9932988" cy="6858000"/>
            <a:chOff x="-382404" y="0"/>
            <a:chExt cx="9932332" cy="6858000"/>
          </a:xfrm>
        </p:grpSpPr>
        <p:grpSp>
          <p:nvGrpSpPr>
            <p:cNvPr id="5" name="Group 44">
              <a:extLst>
                <a:ext uri="{FF2B5EF4-FFF2-40B4-BE49-F238E27FC236}">
                  <a16:creationId xmlns:a16="http://schemas.microsoft.com/office/drawing/2014/main" id="{9A4B1852-CD81-4CEC-8F0C-A159550031CD}"/>
                </a:ext>
              </a:extLst>
            </p:cNvPr>
            <p:cNvGrpSpPr>
              <a:grpSpLocks/>
            </p:cNvGrpSpPr>
            <p:nvPr/>
          </p:nvGrpSpPr>
          <p:grpSpPr bwMode="auto">
            <a:xfrm>
              <a:off x="0" y="0"/>
              <a:ext cx="9144000" cy="6858000"/>
              <a:chOff x="0" y="0"/>
              <a:chExt cx="9144000" cy="6858000"/>
            </a:xfrm>
          </p:grpSpPr>
          <p:grpSp>
            <p:nvGrpSpPr>
              <p:cNvPr id="28" name="Group 4">
                <a:extLst>
                  <a:ext uri="{FF2B5EF4-FFF2-40B4-BE49-F238E27FC236}">
                    <a16:creationId xmlns:a16="http://schemas.microsoft.com/office/drawing/2014/main" id="{696099A5-6163-4599-B10A-2CFD0C0CBF1B}"/>
                  </a:ext>
                </a:extLst>
              </p:cNvPr>
              <p:cNvGrpSpPr>
                <a:grpSpLocks/>
              </p:cNvGrpSpPr>
              <p:nvPr/>
            </p:nvGrpSpPr>
            <p:grpSpPr bwMode="auto">
              <a:xfrm>
                <a:off x="0" y="0"/>
                <a:ext cx="2514600" cy="6858000"/>
                <a:chOff x="0" y="0"/>
                <a:chExt cx="2514600" cy="6858000"/>
              </a:xfrm>
            </p:grpSpPr>
            <p:sp>
              <p:nvSpPr>
                <p:cNvPr id="40" name="Rectangle 39">
                  <a:extLst>
                    <a:ext uri="{FF2B5EF4-FFF2-40B4-BE49-F238E27FC236}">
                      <a16:creationId xmlns:a16="http://schemas.microsoft.com/office/drawing/2014/main" id="{A20E3C65-DC82-498C-9451-A4CBA74D47AE}"/>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 name="Rectangle 2">
                  <a:extLst>
                    <a:ext uri="{FF2B5EF4-FFF2-40B4-BE49-F238E27FC236}">
                      <a16:creationId xmlns:a16="http://schemas.microsoft.com/office/drawing/2014/main" id="{23B69B2B-7627-4761-9351-5DEEFBB20488}"/>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3">
                  <a:extLst>
                    <a:ext uri="{FF2B5EF4-FFF2-40B4-BE49-F238E27FC236}">
                      <a16:creationId xmlns:a16="http://schemas.microsoft.com/office/drawing/2014/main" id="{E0344703-2D3A-4A3F-B436-F5417014FB9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29" name="Group 5">
                <a:extLst>
                  <a:ext uri="{FF2B5EF4-FFF2-40B4-BE49-F238E27FC236}">
                    <a16:creationId xmlns:a16="http://schemas.microsoft.com/office/drawing/2014/main" id="{965119AF-AF7F-4A04-B6D5-6E46772DD11B}"/>
                  </a:ext>
                </a:extLst>
              </p:cNvPr>
              <p:cNvGrpSpPr>
                <a:grpSpLocks/>
              </p:cNvGrpSpPr>
              <p:nvPr/>
            </p:nvGrpSpPr>
            <p:grpSpPr bwMode="auto">
              <a:xfrm>
                <a:off x="422910" y="0"/>
                <a:ext cx="2514600" cy="6858000"/>
                <a:chOff x="0" y="0"/>
                <a:chExt cx="2514600" cy="6858000"/>
              </a:xfrm>
            </p:grpSpPr>
            <p:sp>
              <p:nvSpPr>
                <p:cNvPr id="37" name="Rectangle 36">
                  <a:extLst>
                    <a:ext uri="{FF2B5EF4-FFF2-40B4-BE49-F238E27FC236}">
                      <a16:creationId xmlns:a16="http://schemas.microsoft.com/office/drawing/2014/main" id="{8FA04980-8CC7-4478-B586-5D6FD52223AC}"/>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8" name="Rectangle 37">
                  <a:extLst>
                    <a:ext uri="{FF2B5EF4-FFF2-40B4-BE49-F238E27FC236}">
                      <a16:creationId xmlns:a16="http://schemas.microsoft.com/office/drawing/2014/main" id="{63135903-545C-4436-90A8-50509E53E1F0}"/>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7868E85F-7870-4394-878A-7B5099AC7AE6}"/>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9">
                <a:extLst>
                  <a:ext uri="{FF2B5EF4-FFF2-40B4-BE49-F238E27FC236}">
                    <a16:creationId xmlns:a16="http://schemas.microsoft.com/office/drawing/2014/main" id="{02C08B7B-2E4E-4612-A990-220910CC88D2}"/>
                  </a:ext>
                </a:extLst>
              </p:cNvPr>
              <p:cNvGrpSpPr>
                <a:grpSpLocks/>
              </p:cNvGrpSpPr>
              <p:nvPr/>
            </p:nvGrpSpPr>
            <p:grpSpPr bwMode="auto">
              <a:xfrm rot="10800000">
                <a:off x="6629400" y="0"/>
                <a:ext cx="2514600" cy="6858000"/>
                <a:chOff x="0" y="0"/>
                <a:chExt cx="2514600" cy="6858000"/>
              </a:xfrm>
            </p:grpSpPr>
            <p:sp>
              <p:nvSpPr>
                <p:cNvPr id="34" name="Rectangle 33">
                  <a:extLst>
                    <a:ext uri="{FF2B5EF4-FFF2-40B4-BE49-F238E27FC236}">
                      <a16:creationId xmlns:a16="http://schemas.microsoft.com/office/drawing/2014/main" id="{3EA6C645-437E-4940-97D0-E2B9A30B633B}"/>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5" name="Rectangle 34">
                  <a:extLst>
                    <a:ext uri="{FF2B5EF4-FFF2-40B4-BE49-F238E27FC236}">
                      <a16:creationId xmlns:a16="http://schemas.microsoft.com/office/drawing/2014/main" id="{90CE8CD1-D211-472A-A931-FFD0511B0059}"/>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DC4BCE7D-ADAC-4FFA-A902-6B76A09C7499}"/>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1" name="Rectangle 30">
                <a:extLst>
                  <a:ext uri="{FF2B5EF4-FFF2-40B4-BE49-F238E27FC236}">
                    <a16:creationId xmlns:a16="http://schemas.microsoft.com/office/drawing/2014/main" id="{55C6564B-DC2E-4917-988E-5E955A2B45F4}"/>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2" name="Rectangle 31">
                <a:extLst>
                  <a:ext uri="{FF2B5EF4-FFF2-40B4-BE49-F238E27FC236}">
                    <a16:creationId xmlns:a16="http://schemas.microsoft.com/office/drawing/2014/main" id="{598CC8F1-116B-4ED7-AB87-70101530BB95}"/>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9F2446BC-7975-4AA1-931E-30A1278CD455}"/>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 name="Freeform 62">
              <a:extLst>
                <a:ext uri="{FF2B5EF4-FFF2-40B4-BE49-F238E27FC236}">
                  <a16:creationId xmlns:a16="http://schemas.microsoft.com/office/drawing/2014/main" id="{E750347E-305A-4B0D-966C-41DF679956FD}"/>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7" name="Freeform 63">
              <a:extLst>
                <a:ext uri="{FF2B5EF4-FFF2-40B4-BE49-F238E27FC236}">
                  <a16:creationId xmlns:a16="http://schemas.microsoft.com/office/drawing/2014/main" id="{48706294-AC8F-42C4-957A-166F18849678}"/>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4">
              <a:extLst>
                <a:ext uri="{FF2B5EF4-FFF2-40B4-BE49-F238E27FC236}">
                  <a16:creationId xmlns:a16="http://schemas.microsoft.com/office/drawing/2014/main" id="{CF0710D9-B83A-4BEA-9CC5-49149448FDF6}"/>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6">
              <a:extLst>
                <a:ext uri="{FF2B5EF4-FFF2-40B4-BE49-F238E27FC236}">
                  <a16:creationId xmlns:a16="http://schemas.microsoft.com/office/drawing/2014/main" id="{D8345C50-906D-4DC1-8067-B0BC45897C49}"/>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7">
              <a:extLst>
                <a:ext uri="{FF2B5EF4-FFF2-40B4-BE49-F238E27FC236}">
                  <a16:creationId xmlns:a16="http://schemas.microsoft.com/office/drawing/2014/main" id="{C04634D2-FC8A-4B62-8136-78052BC1260A}"/>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Hexagon 10">
              <a:extLst>
                <a:ext uri="{FF2B5EF4-FFF2-40B4-BE49-F238E27FC236}">
                  <a16:creationId xmlns:a16="http://schemas.microsoft.com/office/drawing/2014/main" id="{95FE581C-29D0-4354-9761-99A873CA7553}"/>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Hexagon 11">
              <a:extLst>
                <a:ext uri="{FF2B5EF4-FFF2-40B4-BE49-F238E27FC236}">
                  <a16:creationId xmlns:a16="http://schemas.microsoft.com/office/drawing/2014/main" id="{50310C6E-4C5C-4287-87D3-731DD5D3D602}"/>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81874FA1-F591-4E58-9B82-AE7DE2FC17E3}"/>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B1AFAC29-9355-4B30-9637-12E9B3193791}"/>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40B0309C-8BB8-4CF3-92B6-219ACC129E3E}"/>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Freeform 75">
              <a:extLst>
                <a:ext uri="{FF2B5EF4-FFF2-40B4-BE49-F238E27FC236}">
                  <a16:creationId xmlns:a16="http://schemas.microsoft.com/office/drawing/2014/main" id="{1B66EE83-68BD-4A33-B9C4-C52B661262A1}"/>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Hexagon 16">
              <a:extLst>
                <a:ext uri="{FF2B5EF4-FFF2-40B4-BE49-F238E27FC236}">
                  <a16:creationId xmlns:a16="http://schemas.microsoft.com/office/drawing/2014/main" id="{4817CB40-00E8-4AF3-A0B7-87B6E6EDA055}"/>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5492A4C6-8C12-4009-9A8E-630DE599EF2D}"/>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F636CA65-66CE-45A5-A2AD-30AF8CD25A88}"/>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317FFE44-076D-4A5C-B3E7-BACDB3F58D06}"/>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B879335A-E87E-4E3E-B7C5-29BABAA4175F}"/>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9D4531A2-55D6-4A08-B11B-CDB0412F050D}"/>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AAAE42CE-5829-4B2F-8534-C8C655FDF3AF}"/>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1BDEF689-88EA-45F3-8146-E281D4705907}"/>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3BD132F0-D5C2-425D-9136-4D43BA035CD5}"/>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Freeform 85">
              <a:extLst>
                <a:ext uri="{FF2B5EF4-FFF2-40B4-BE49-F238E27FC236}">
                  <a16:creationId xmlns:a16="http://schemas.microsoft.com/office/drawing/2014/main" id="{4E60DD68-026E-4EBE-B86A-4C15423AC07C}"/>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6">
              <a:extLst>
                <a:ext uri="{FF2B5EF4-FFF2-40B4-BE49-F238E27FC236}">
                  <a16:creationId xmlns:a16="http://schemas.microsoft.com/office/drawing/2014/main" id="{5D5958F1-90E9-4613-AEA4-ABDD04E38654}"/>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3" name="Rectangle 42">
            <a:extLst>
              <a:ext uri="{FF2B5EF4-FFF2-40B4-BE49-F238E27FC236}">
                <a16:creationId xmlns:a16="http://schemas.microsoft.com/office/drawing/2014/main" id="{2104E0B6-A465-4A8A-9EE2-6422C7E2540D}"/>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4" name="Rectangle 43">
            <a:extLst>
              <a:ext uri="{FF2B5EF4-FFF2-40B4-BE49-F238E27FC236}">
                <a16:creationId xmlns:a16="http://schemas.microsoft.com/office/drawing/2014/main" id="{911434FE-153F-4411-9164-5B4BEAC9A8E3}"/>
              </a:ext>
            </a:extLst>
          </p:cNvPr>
          <p:cNvSpPr/>
          <p:nvPr/>
        </p:nvSpPr>
        <p:spPr>
          <a:xfrm>
            <a:off x="4649788" y="-22225"/>
            <a:ext cx="3505200" cy="23129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18527877-5C59-4393-9E53-D0AE14B1D054}"/>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0D21B836-06B8-4CBF-A277-AFE850566D43}"/>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7" name="Date Placeholder 3">
            <a:extLst>
              <a:ext uri="{FF2B5EF4-FFF2-40B4-BE49-F238E27FC236}">
                <a16:creationId xmlns:a16="http://schemas.microsoft.com/office/drawing/2014/main" id="{EE0D65C0-E975-413B-802C-B95EFA68C195}"/>
              </a:ext>
            </a:extLst>
          </p:cNvPr>
          <p:cNvSpPr>
            <a:spLocks noGrp="1"/>
          </p:cNvSpPr>
          <p:nvPr>
            <p:ph type="dt" sz="half" idx="10"/>
          </p:nvPr>
        </p:nvSpPr>
        <p:spPr>
          <a:xfrm>
            <a:off x="4738688" y="1516063"/>
            <a:ext cx="2133600" cy="752475"/>
          </a:xfrm>
        </p:spPr>
        <p:txBody>
          <a:bodyPr anchor="b"/>
          <a:lstStyle>
            <a:lvl1pPr algn="l">
              <a:defRPr sz="2400"/>
            </a:lvl1pPr>
          </a:lstStyle>
          <a:p>
            <a:pPr>
              <a:defRPr/>
            </a:pPr>
            <a:endParaRPr lang="en-GB"/>
          </a:p>
        </p:txBody>
      </p:sp>
      <p:sp>
        <p:nvSpPr>
          <p:cNvPr id="48" name="Footer Placeholder 4">
            <a:extLst>
              <a:ext uri="{FF2B5EF4-FFF2-40B4-BE49-F238E27FC236}">
                <a16:creationId xmlns:a16="http://schemas.microsoft.com/office/drawing/2014/main" id="{7E1899D8-8E26-4137-A426-DA6A6DE76BD6}"/>
              </a:ext>
            </a:extLst>
          </p:cNvPr>
          <p:cNvSpPr>
            <a:spLocks noGrp="1"/>
          </p:cNvSpPr>
          <p:nvPr>
            <p:ph type="ftr" sz="quarter" idx="11"/>
          </p:nvPr>
        </p:nvSpPr>
        <p:spPr>
          <a:xfrm>
            <a:off x="5303838" y="5719763"/>
            <a:ext cx="2830512" cy="365125"/>
          </a:xfrm>
        </p:spPr>
        <p:txBody>
          <a:bodyPr>
            <a:normAutofit/>
          </a:bodyPr>
          <a:lstStyle>
            <a:lvl1pPr>
              <a:defRPr>
                <a:solidFill>
                  <a:schemeClr val="accent1"/>
                </a:solidFill>
              </a:defRPr>
            </a:lvl1pPr>
          </a:lstStyle>
          <a:p>
            <a:pPr>
              <a:defRPr/>
            </a:pPr>
            <a:endParaRPr lang="en-GB"/>
          </a:p>
        </p:txBody>
      </p:sp>
      <p:sp>
        <p:nvSpPr>
          <p:cNvPr id="49" name="Slide Number Placeholder 5">
            <a:extLst>
              <a:ext uri="{FF2B5EF4-FFF2-40B4-BE49-F238E27FC236}">
                <a16:creationId xmlns:a16="http://schemas.microsoft.com/office/drawing/2014/main" id="{CC9B7297-FD38-43FF-BD3F-831035A353B1}"/>
              </a:ext>
            </a:extLst>
          </p:cNvPr>
          <p:cNvSpPr>
            <a:spLocks noGrp="1"/>
          </p:cNvSpPr>
          <p:nvPr>
            <p:ph type="sldNum" sz="quarter" idx="12"/>
          </p:nvPr>
        </p:nvSpPr>
        <p:spPr>
          <a:xfrm>
            <a:off x="4649788" y="5719763"/>
            <a:ext cx="642937" cy="365125"/>
          </a:xfrm>
        </p:spPr>
        <p:txBody>
          <a:bodyPr/>
          <a:lstStyle>
            <a:lvl1pPr>
              <a:defRPr>
                <a:solidFill>
                  <a:schemeClr val="accent1"/>
                </a:solidFill>
              </a:defRPr>
            </a:lvl1pPr>
          </a:lstStyle>
          <a:p>
            <a:pPr>
              <a:defRPr/>
            </a:pPr>
            <a:fld id="{B119330A-24CB-48DE-AE5C-2502DBC4E14C}" type="slidenum">
              <a:rPr lang="en-GB" altLang="en-US"/>
              <a:pPr>
                <a:defRPr/>
              </a:pPr>
              <a:t>‹#›</a:t>
            </a:fld>
            <a:endParaRPr lang="en-GB" altLang="en-US"/>
          </a:p>
        </p:txBody>
      </p:sp>
    </p:spTree>
    <p:extLst>
      <p:ext uri="{BB962C8B-B14F-4D97-AF65-F5344CB8AC3E}">
        <p14:creationId xmlns:p14="http://schemas.microsoft.com/office/powerpoint/2010/main" val="3354321430"/>
      </p:ext>
    </p:extLst>
  </p:cSld>
  <p:clrMapOvr>
    <a:masterClrMapping/>
  </p:clrMapOvr>
  <p:transition advTm="2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5045418-20FA-44F9-B77C-66D34DFB3228}"/>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5C7885E9-B0C2-47D9-97FF-740179E871E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595CE36-D652-4CC7-9F17-D87EAA88B9B8}"/>
              </a:ext>
            </a:extLst>
          </p:cNvPr>
          <p:cNvSpPr>
            <a:spLocks noGrp="1"/>
          </p:cNvSpPr>
          <p:nvPr>
            <p:ph type="sldNum" sz="quarter" idx="12"/>
          </p:nvPr>
        </p:nvSpPr>
        <p:spPr/>
        <p:txBody>
          <a:bodyPr/>
          <a:lstStyle>
            <a:lvl1pPr>
              <a:defRPr/>
            </a:lvl1pPr>
          </a:lstStyle>
          <a:p>
            <a:pPr>
              <a:defRPr/>
            </a:pPr>
            <a:fld id="{B8D1A08B-D50D-496B-B812-AE027B4FFD03}" type="slidenum">
              <a:rPr lang="en-GB" altLang="en-US"/>
              <a:pPr>
                <a:defRPr/>
              </a:pPr>
              <a:t>‹#›</a:t>
            </a:fld>
            <a:endParaRPr lang="en-GB" altLang="en-US"/>
          </a:p>
        </p:txBody>
      </p:sp>
    </p:spTree>
    <p:extLst>
      <p:ext uri="{BB962C8B-B14F-4D97-AF65-F5344CB8AC3E}">
        <p14:creationId xmlns:p14="http://schemas.microsoft.com/office/powerpoint/2010/main" val="2342550200"/>
      </p:ext>
    </p:extLst>
  </p:cSld>
  <p:clrMapOvr>
    <a:masterClrMapping/>
  </p:clrMapOvr>
  <p:transition advTm="2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AF4D207-05B4-4143-A609-138DF621EFEC}"/>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A467CE91-7A72-40A0-BD4E-6E8A6B89CE0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43D885B-261E-4043-A0BF-64E89BECE420}"/>
              </a:ext>
            </a:extLst>
          </p:cNvPr>
          <p:cNvSpPr>
            <a:spLocks noGrp="1"/>
          </p:cNvSpPr>
          <p:nvPr>
            <p:ph type="sldNum" sz="quarter" idx="12"/>
          </p:nvPr>
        </p:nvSpPr>
        <p:spPr/>
        <p:txBody>
          <a:bodyPr/>
          <a:lstStyle>
            <a:lvl1pPr>
              <a:defRPr/>
            </a:lvl1pPr>
          </a:lstStyle>
          <a:p>
            <a:pPr>
              <a:defRPr/>
            </a:pPr>
            <a:fld id="{89F3AAAE-6391-4E56-9FE1-8788AFDC56B8}" type="slidenum">
              <a:rPr lang="en-GB" altLang="en-US"/>
              <a:pPr>
                <a:defRPr/>
              </a:pPr>
              <a:t>‹#›</a:t>
            </a:fld>
            <a:endParaRPr lang="en-GB" altLang="en-US"/>
          </a:p>
        </p:txBody>
      </p:sp>
    </p:spTree>
    <p:extLst>
      <p:ext uri="{BB962C8B-B14F-4D97-AF65-F5344CB8AC3E}">
        <p14:creationId xmlns:p14="http://schemas.microsoft.com/office/powerpoint/2010/main" val="3330229017"/>
      </p:ext>
    </p:extLst>
  </p:cSld>
  <p:clrMapOvr>
    <a:masterClrMapping/>
  </p:clrMapOvr>
  <p:transition advTm="2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F103E333-AF74-4ED1-98B0-A8981359F8AD}"/>
              </a:ext>
            </a:extLst>
          </p:cNvPr>
          <p:cNvSpPr>
            <a:spLocks noGrp="1"/>
          </p:cNvSpPr>
          <p:nvPr>
            <p:ph type="dt" sz="half" idx="15"/>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8DE0C388-590F-4940-A189-562B76D91219}"/>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49C1000F-BCB7-4C37-B8C9-EB25AE64ECFB}"/>
              </a:ext>
            </a:extLst>
          </p:cNvPr>
          <p:cNvSpPr>
            <a:spLocks noGrp="1"/>
          </p:cNvSpPr>
          <p:nvPr>
            <p:ph type="sldNum" sz="quarter" idx="17"/>
          </p:nvPr>
        </p:nvSpPr>
        <p:spPr/>
        <p:txBody>
          <a:bodyPr/>
          <a:lstStyle>
            <a:lvl1pPr>
              <a:defRPr/>
            </a:lvl1pPr>
          </a:lstStyle>
          <a:p>
            <a:pPr>
              <a:defRPr/>
            </a:pPr>
            <a:fld id="{3802746C-E3ED-4DE0-851E-E6C25CE09E34}" type="slidenum">
              <a:rPr lang="en-GB" altLang="en-US"/>
              <a:pPr>
                <a:defRPr/>
              </a:pPr>
              <a:t>‹#›</a:t>
            </a:fld>
            <a:endParaRPr lang="en-GB" altLang="en-US"/>
          </a:p>
        </p:txBody>
      </p:sp>
    </p:spTree>
    <p:extLst>
      <p:ext uri="{BB962C8B-B14F-4D97-AF65-F5344CB8AC3E}">
        <p14:creationId xmlns:p14="http://schemas.microsoft.com/office/powerpoint/2010/main" val="3404570362"/>
      </p:ext>
    </p:extLst>
  </p:cSld>
  <p:clrMapOvr>
    <a:masterClrMapping/>
  </p:clrMapOvr>
  <p:transition advTm="2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4C410D11-08EC-488F-963C-41D8694DE9DE}"/>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62986B0C-3D5B-44F7-93B1-5BB4F3E8570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FB03802-0B6E-449B-8C32-324C60889F09}"/>
              </a:ext>
            </a:extLst>
          </p:cNvPr>
          <p:cNvSpPr>
            <a:spLocks noGrp="1"/>
          </p:cNvSpPr>
          <p:nvPr>
            <p:ph type="sldNum" sz="quarter" idx="12"/>
          </p:nvPr>
        </p:nvSpPr>
        <p:spPr/>
        <p:txBody>
          <a:bodyPr/>
          <a:lstStyle>
            <a:lvl1pPr>
              <a:defRPr/>
            </a:lvl1pPr>
          </a:lstStyle>
          <a:p>
            <a:pPr>
              <a:defRPr/>
            </a:pPr>
            <a:fld id="{B27DE3BE-8DCA-4F6A-A97B-95A7D45E786F}" type="slidenum">
              <a:rPr lang="en-GB" altLang="en-US"/>
              <a:pPr>
                <a:defRPr/>
              </a:pPr>
              <a:t>‹#›</a:t>
            </a:fld>
            <a:endParaRPr lang="en-GB" altLang="en-US"/>
          </a:p>
        </p:txBody>
      </p:sp>
    </p:spTree>
    <p:extLst>
      <p:ext uri="{BB962C8B-B14F-4D97-AF65-F5344CB8AC3E}">
        <p14:creationId xmlns:p14="http://schemas.microsoft.com/office/powerpoint/2010/main" val="182279431"/>
      </p:ext>
    </p:extLst>
  </p:cSld>
  <p:clrMapOvr>
    <a:masterClrMapping/>
  </p:clrMapOvr>
  <p:transition advTm="2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DBA3D584-40E2-46B2-8B1E-C74962DE9DBB}"/>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AA6AB4D5-BF3B-41E5-A5BD-C467F5907C1C}"/>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B8CE0832-0E89-471F-B44E-D30A9E4A0468}"/>
              </a:ext>
            </a:extLst>
          </p:cNvPr>
          <p:cNvSpPr>
            <a:spLocks noGrp="1"/>
          </p:cNvSpPr>
          <p:nvPr>
            <p:ph type="sldNum" sz="quarter" idx="12"/>
          </p:nvPr>
        </p:nvSpPr>
        <p:spPr/>
        <p:txBody>
          <a:bodyPr/>
          <a:lstStyle>
            <a:lvl1pPr>
              <a:defRPr/>
            </a:lvl1pPr>
          </a:lstStyle>
          <a:p>
            <a:pPr>
              <a:defRPr/>
            </a:pPr>
            <a:fld id="{BA1790FF-8311-431E-B99D-A7C0F6EEE286}" type="slidenum">
              <a:rPr lang="en-GB" altLang="en-US"/>
              <a:pPr>
                <a:defRPr/>
              </a:pPr>
              <a:t>‹#›</a:t>
            </a:fld>
            <a:endParaRPr lang="en-GB" altLang="en-US"/>
          </a:p>
        </p:txBody>
      </p:sp>
    </p:spTree>
    <p:extLst>
      <p:ext uri="{BB962C8B-B14F-4D97-AF65-F5344CB8AC3E}">
        <p14:creationId xmlns:p14="http://schemas.microsoft.com/office/powerpoint/2010/main" val="2379253575"/>
      </p:ext>
    </p:extLst>
  </p:cSld>
  <p:clrMapOvr>
    <a:masterClrMapping/>
  </p:clrMapOvr>
  <p:transition advTm="2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C25B8A5-1F73-43E1-9E0F-E77134D92230}"/>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1CE7B14F-BD2F-4C8A-82B5-586BFF9A6AD9}"/>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E728B375-1F22-4AFA-B747-05A7FB4873EE}"/>
              </a:ext>
            </a:extLst>
          </p:cNvPr>
          <p:cNvSpPr>
            <a:spLocks noGrp="1"/>
          </p:cNvSpPr>
          <p:nvPr>
            <p:ph type="sldNum" sz="quarter" idx="12"/>
          </p:nvPr>
        </p:nvSpPr>
        <p:spPr/>
        <p:txBody>
          <a:bodyPr/>
          <a:lstStyle>
            <a:lvl1pPr>
              <a:defRPr/>
            </a:lvl1pPr>
          </a:lstStyle>
          <a:p>
            <a:pPr>
              <a:defRPr/>
            </a:pPr>
            <a:fld id="{C08BD04A-6A5A-4CAB-A15C-B43E8A7E9DC9}" type="slidenum">
              <a:rPr lang="en-GB" altLang="en-US"/>
              <a:pPr>
                <a:defRPr/>
              </a:pPr>
              <a:t>‹#›</a:t>
            </a:fld>
            <a:endParaRPr lang="en-GB" altLang="en-US"/>
          </a:p>
        </p:txBody>
      </p:sp>
    </p:spTree>
    <p:extLst>
      <p:ext uri="{BB962C8B-B14F-4D97-AF65-F5344CB8AC3E}">
        <p14:creationId xmlns:p14="http://schemas.microsoft.com/office/powerpoint/2010/main" val="953465039"/>
      </p:ext>
    </p:extLst>
  </p:cSld>
  <p:clrMapOvr>
    <a:masterClrMapping/>
  </p:clrMapOvr>
  <p:transition advTm="2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5" name="Group 60">
            <a:extLst>
              <a:ext uri="{FF2B5EF4-FFF2-40B4-BE49-F238E27FC236}">
                <a16:creationId xmlns:a16="http://schemas.microsoft.com/office/drawing/2014/main" id="{3AEFFAB2-1646-4918-BC45-A5AFC058B703}"/>
              </a:ext>
            </a:extLst>
          </p:cNvPr>
          <p:cNvGrpSpPr>
            <a:grpSpLocks/>
          </p:cNvGrpSpPr>
          <p:nvPr/>
        </p:nvGrpSpPr>
        <p:grpSpPr bwMode="auto">
          <a:xfrm>
            <a:off x="-382588" y="0"/>
            <a:ext cx="9932988" cy="6858000"/>
            <a:chOff x="-382404" y="0"/>
            <a:chExt cx="9932332" cy="6858000"/>
          </a:xfrm>
        </p:grpSpPr>
        <p:grpSp>
          <p:nvGrpSpPr>
            <p:cNvPr id="6" name="Group 61">
              <a:extLst>
                <a:ext uri="{FF2B5EF4-FFF2-40B4-BE49-F238E27FC236}">
                  <a16:creationId xmlns:a16="http://schemas.microsoft.com/office/drawing/2014/main" id="{9AFEC571-5512-483E-B1C0-B2351A972DE7}"/>
                </a:ext>
              </a:extLst>
            </p:cNvPr>
            <p:cNvGrpSpPr>
              <a:grpSpLocks/>
            </p:cNvGrpSpPr>
            <p:nvPr/>
          </p:nvGrpSpPr>
          <p:grpSpPr bwMode="auto">
            <a:xfrm>
              <a:off x="0" y="0"/>
              <a:ext cx="9144000" cy="6858000"/>
              <a:chOff x="0" y="0"/>
              <a:chExt cx="9144000" cy="6858000"/>
            </a:xfrm>
          </p:grpSpPr>
          <p:grpSp>
            <p:nvGrpSpPr>
              <p:cNvPr id="29" name="Group 4">
                <a:extLst>
                  <a:ext uri="{FF2B5EF4-FFF2-40B4-BE49-F238E27FC236}">
                    <a16:creationId xmlns:a16="http://schemas.microsoft.com/office/drawing/2014/main" id="{4D69309C-5B7C-4D88-9580-6215B50A6025}"/>
                  </a:ext>
                </a:extLst>
              </p:cNvPr>
              <p:cNvGrpSpPr>
                <a:grpSpLocks/>
              </p:cNvGrpSpPr>
              <p:nvPr/>
            </p:nvGrpSpPr>
            <p:grpSpPr bwMode="auto">
              <a:xfrm>
                <a:off x="0" y="0"/>
                <a:ext cx="2514600" cy="6858000"/>
                <a:chOff x="0" y="0"/>
                <a:chExt cx="2514600" cy="6858000"/>
              </a:xfrm>
            </p:grpSpPr>
            <p:sp>
              <p:nvSpPr>
                <p:cNvPr id="41" name="Rectangle 40">
                  <a:extLst>
                    <a:ext uri="{FF2B5EF4-FFF2-40B4-BE49-F238E27FC236}">
                      <a16:creationId xmlns:a16="http://schemas.microsoft.com/office/drawing/2014/main" id="{C80805D6-8E2C-41C5-A3A4-992802A56518}"/>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2">
                  <a:extLst>
                    <a:ext uri="{FF2B5EF4-FFF2-40B4-BE49-F238E27FC236}">
                      <a16:creationId xmlns:a16="http://schemas.microsoft.com/office/drawing/2014/main" id="{13C6606E-7F75-4A67-B4C7-028ED018B2F6}"/>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Rectangle 3">
                  <a:extLst>
                    <a:ext uri="{FF2B5EF4-FFF2-40B4-BE49-F238E27FC236}">
                      <a16:creationId xmlns:a16="http://schemas.microsoft.com/office/drawing/2014/main" id="{2DA3FF6E-EC99-430B-A779-EF1F3D20221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5">
                <a:extLst>
                  <a:ext uri="{FF2B5EF4-FFF2-40B4-BE49-F238E27FC236}">
                    <a16:creationId xmlns:a16="http://schemas.microsoft.com/office/drawing/2014/main" id="{CAA9CA01-212B-4C8F-8915-56BF2E277F11}"/>
                  </a:ext>
                </a:extLst>
              </p:cNvPr>
              <p:cNvGrpSpPr>
                <a:grpSpLocks/>
              </p:cNvGrpSpPr>
              <p:nvPr/>
            </p:nvGrpSpPr>
            <p:grpSpPr bwMode="auto">
              <a:xfrm>
                <a:off x="422910" y="0"/>
                <a:ext cx="2514600" cy="6858000"/>
                <a:chOff x="0" y="0"/>
                <a:chExt cx="2514600" cy="6858000"/>
              </a:xfrm>
            </p:grpSpPr>
            <p:sp>
              <p:nvSpPr>
                <p:cNvPr id="38" name="Rectangle 37">
                  <a:extLst>
                    <a:ext uri="{FF2B5EF4-FFF2-40B4-BE49-F238E27FC236}">
                      <a16:creationId xmlns:a16="http://schemas.microsoft.com/office/drawing/2014/main" id="{ED506F57-7529-46FE-AE87-0293B0D60BC6}"/>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446B5481-CEBD-47A9-B411-72F2E68B82CB}"/>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Rectangle 39">
                  <a:extLst>
                    <a:ext uri="{FF2B5EF4-FFF2-40B4-BE49-F238E27FC236}">
                      <a16:creationId xmlns:a16="http://schemas.microsoft.com/office/drawing/2014/main" id="{B6224584-04B4-4688-ACA3-829F625383E8}"/>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1" name="Group 9">
                <a:extLst>
                  <a:ext uri="{FF2B5EF4-FFF2-40B4-BE49-F238E27FC236}">
                    <a16:creationId xmlns:a16="http://schemas.microsoft.com/office/drawing/2014/main" id="{800DE396-1378-4DE4-9A41-7D0319CDA75D}"/>
                  </a:ext>
                </a:extLst>
              </p:cNvPr>
              <p:cNvGrpSpPr>
                <a:grpSpLocks/>
              </p:cNvGrpSpPr>
              <p:nvPr/>
            </p:nvGrpSpPr>
            <p:grpSpPr bwMode="auto">
              <a:xfrm rot="10800000">
                <a:off x="6629400" y="0"/>
                <a:ext cx="2514600" cy="6858000"/>
                <a:chOff x="0" y="0"/>
                <a:chExt cx="2514600" cy="6858000"/>
              </a:xfrm>
            </p:grpSpPr>
            <p:sp>
              <p:nvSpPr>
                <p:cNvPr id="35" name="Rectangle 34">
                  <a:extLst>
                    <a:ext uri="{FF2B5EF4-FFF2-40B4-BE49-F238E27FC236}">
                      <a16:creationId xmlns:a16="http://schemas.microsoft.com/office/drawing/2014/main" id="{E5D3354D-CFC2-478E-A54D-26B5BD1FA4A4}"/>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BC3269F5-BE45-4D37-AE3F-DE19916ABF66}"/>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7" name="Rectangle 36">
                  <a:extLst>
                    <a:ext uri="{FF2B5EF4-FFF2-40B4-BE49-F238E27FC236}">
                      <a16:creationId xmlns:a16="http://schemas.microsoft.com/office/drawing/2014/main" id="{89862CFE-D677-4F62-8A82-343FFFA85CA3}"/>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2" name="Rectangle 31">
                <a:extLst>
                  <a:ext uri="{FF2B5EF4-FFF2-40B4-BE49-F238E27FC236}">
                    <a16:creationId xmlns:a16="http://schemas.microsoft.com/office/drawing/2014/main" id="{B9649754-474A-41F8-A58E-A7B3E107720D}"/>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C5A31FE3-A935-4E23-8C7F-1C3BA3D54AD5}"/>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4" name="Rectangle 33">
                <a:extLst>
                  <a:ext uri="{FF2B5EF4-FFF2-40B4-BE49-F238E27FC236}">
                    <a16:creationId xmlns:a16="http://schemas.microsoft.com/office/drawing/2014/main" id="{A4078B7C-CBF5-4387-B06A-EC14E39C0C77}"/>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62">
              <a:extLst>
                <a:ext uri="{FF2B5EF4-FFF2-40B4-BE49-F238E27FC236}">
                  <a16:creationId xmlns:a16="http://schemas.microsoft.com/office/drawing/2014/main" id="{98439B38-B67F-441F-936C-548239BB3F65}"/>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3">
              <a:extLst>
                <a:ext uri="{FF2B5EF4-FFF2-40B4-BE49-F238E27FC236}">
                  <a16:creationId xmlns:a16="http://schemas.microsoft.com/office/drawing/2014/main" id="{89C7BE25-9326-4C1D-A14F-9DF8976A8228}"/>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4">
              <a:extLst>
                <a:ext uri="{FF2B5EF4-FFF2-40B4-BE49-F238E27FC236}">
                  <a16:creationId xmlns:a16="http://schemas.microsoft.com/office/drawing/2014/main" id="{5D61C50D-5770-41D8-9383-5B5E9411AEA4}"/>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6">
              <a:extLst>
                <a:ext uri="{FF2B5EF4-FFF2-40B4-BE49-F238E27FC236}">
                  <a16:creationId xmlns:a16="http://schemas.microsoft.com/office/drawing/2014/main" id="{865E71D1-123B-478F-B77B-416701917A50}"/>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Freeform 67">
              <a:extLst>
                <a:ext uri="{FF2B5EF4-FFF2-40B4-BE49-F238E27FC236}">
                  <a16:creationId xmlns:a16="http://schemas.microsoft.com/office/drawing/2014/main" id="{57F2322C-B493-4411-9906-16491543C1EA}"/>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2" name="Hexagon 11">
              <a:extLst>
                <a:ext uri="{FF2B5EF4-FFF2-40B4-BE49-F238E27FC236}">
                  <a16:creationId xmlns:a16="http://schemas.microsoft.com/office/drawing/2014/main" id="{8EB749CC-7627-4D54-BE32-F737B8591244}"/>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5A180345-853C-4630-AEBD-59E9EEF086D2}"/>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2F80A77A-2132-4ADC-B986-CC37088CFAB7}"/>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0E47F2DD-31AB-4684-9B51-1B7D8B657505}"/>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Hexagon 15">
              <a:extLst>
                <a:ext uri="{FF2B5EF4-FFF2-40B4-BE49-F238E27FC236}">
                  <a16:creationId xmlns:a16="http://schemas.microsoft.com/office/drawing/2014/main" id="{C2D10A5C-E14C-44AF-ABA0-CE79B03D0611}"/>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Freeform 75">
              <a:extLst>
                <a:ext uri="{FF2B5EF4-FFF2-40B4-BE49-F238E27FC236}">
                  <a16:creationId xmlns:a16="http://schemas.microsoft.com/office/drawing/2014/main" id="{C3305D85-3D66-470A-AA6E-BA564CA7D70A}"/>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7AE8B398-4CF8-48A0-8C5A-A4C6EF2D00B5}"/>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3E73A691-496D-4004-ABBD-0233157E452A}"/>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256A895D-DDD4-4C83-9964-B80F0C5228C0}"/>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F951BB5A-42EA-413B-89A8-0D75EC014070}"/>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64E03DEA-B258-437B-A4EB-A97A4B0ACB38}"/>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1285D407-27E9-45F2-BCA4-51966E14F423}"/>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34685205-6356-4FC7-95C1-72FC0218DC97}"/>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860C567E-7702-4686-9F6E-517020C95C31}"/>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Hexagon 25">
              <a:extLst>
                <a:ext uri="{FF2B5EF4-FFF2-40B4-BE49-F238E27FC236}">
                  <a16:creationId xmlns:a16="http://schemas.microsoft.com/office/drawing/2014/main" id="{2C238E23-2E60-4D5C-B2B8-1679C4D708A8}"/>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5">
              <a:extLst>
                <a:ext uri="{FF2B5EF4-FFF2-40B4-BE49-F238E27FC236}">
                  <a16:creationId xmlns:a16="http://schemas.microsoft.com/office/drawing/2014/main" id="{D52B4EB4-C24B-4486-9CC1-2E73C74EECBC}"/>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 name="Freeform 86">
              <a:extLst>
                <a:ext uri="{FF2B5EF4-FFF2-40B4-BE49-F238E27FC236}">
                  <a16:creationId xmlns:a16="http://schemas.microsoft.com/office/drawing/2014/main" id="{0DAD8582-D01B-4CAE-AC04-9141BD7D0FB0}"/>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Rectangle 43">
            <a:extLst>
              <a:ext uri="{FF2B5EF4-FFF2-40B4-BE49-F238E27FC236}">
                <a16:creationId xmlns:a16="http://schemas.microsoft.com/office/drawing/2014/main" id="{EA1394E5-2CD6-48A3-80F4-3B20FD3755E2}"/>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8728D861-FEB6-4D9A-8AF6-8C0E392A2D11}"/>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58C14228-0389-49CB-B890-C325A09A41D7}"/>
              </a:ext>
            </a:extLst>
          </p:cNvPr>
          <p:cNvSpPr/>
          <p:nvPr/>
        </p:nvSpPr>
        <p:spPr>
          <a:xfrm>
            <a:off x="904875" y="601663"/>
            <a:ext cx="3562350" cy="564832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Rectangle 46">
            <a:extLst>
              <a:ext uri="{FF2B5EF4-FFF2-40B4-BE49-F238E27FC236}">
                <a16:creationId xmlns:a16="http://schemas.microsoft.com/office/drawing/2014/main" id="{75CB8CC5-50C5-4649-B9D9-BA12A641E271}"/>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p:nvPr>
        </p:nvSpPr>
        <p:spPr>
          <a:xfrm>
            <a:off x="4739833" y="2657434"/>
            <a:ext cx="3304572" cy="1463153"/>
          </a:xfrm>
        </p:spPr>
        <p:txBody>
          <a:bodyPr>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8" name="Date Placeholder 4">
            <a:extLst>
              <a:ext uri="{FF2B5EF4-FFF2-40B4-BE49-F238E27FC236}">
                <a16:creationId xmlns:a16="http://schemas.microsoft.com/office/drawing/2014/main" id="{0FB88369-C415-44A5-B86F-96BE3291F5EF}"/>
              </a:ext>
            </a:extLst>
          </p:cNvPr>
          <p:cNvSpPr>
            <a:spLocks noGrp="1"/>
          </p:cNvSpPr>
          <p:nvPr>
            <p:ph type="dt" sz="half" idx="10"/>
          </p:nvPr>
        </p:nvSpPr>
        <p:spPr/>
        <p:txBody>
          <a:bodyPr/>
          <a:lstStyle>
            <a:lvl1pPr>
              <a:defRPr/>
            </a:lvl1pPr>
          </a:lstStyle>
          <a:p>
            <a:pPr>
              <a:defRPr/>
            </a:pPr>
            <a:endParaRPr lang="en-GB"/>
          </a:p>
        </p:txBody>
      </p:sp>
      <p:sp>
        <p:nvSpPr>
          <p:cNvPr id="49" name="Slide Number Placeholder 6">
            <a:extLst>
              <a:ext uri="{FF2B5EF4-FFF2-40B4-BE49-F238E27FC236}">
                <a16:creationId xmlns:a16="http://schemas.microsoft.com/office/drawing/2014/main" id="{8E16D307-E9C0-4B01-A348-9C2C798F7F03}"/>
              </a:ext>
            </a:extLst>
          </p:cNvPr>
          <p:cNvSpPr>
            <a:spLocks noGrp="1"/>
          </p:cNvSpPr>
          <p:nvPr>
            <p:ph type="sldNum" sz="quarter" idx="11"/>
          </p:nvPr>
        </p:nvSpPr>
        <p:spPr/>
        <p:txBody>
          <a:bodyPr/>
          <a:lstStyle>
            <a:lvl1pPr>
              <a:defRPr/>
            </a:lvl1pPr>
          </a:lstStyle>
          <a:p>
            <a:pPr>
              <a:defRPr/>
            </a:pPr>
            <a:fld id="{DCDA2BBE-73BA-4E2E-8E8F-C5D0F6A37584}" type="slidenum">
              <a:rPr lang="en-GB" altLang="en-US"/>
              <a:pPr>
                <a:defRPr/>
              </a:pPr>
              <a:t>‹#›</a:t>
            </a:fld>
            <a:endParaRPr lang="en-GB" altLang="en-US"/>
          </a:p>
        </p:txBody>
      </p:sp>
      <p:sp>
        <p:nvSpPr>
          <p:cNvPr id="50" name="Footer Placeholder 5">
            <a:extLst>
              <a:ext uri="{FF2B5EF4-FFF2-40B4-BE49-F238E27FC236}">
                <a16:creationId xmlns:a16="http://schemas.microsoft.com/office/drawing/2014/main" id="{A3F93BEE-2BA4-4882-8D20-9CA804300001}"/>
              </a:ext>
            </a:extLst>
          </p:cNvPr>
          <p:cNvSpPr>
            <a:spLocks noGrp="1"/>
          </p:cNvSpPr>
          <p:nvPr>
            <p:ph type="ftr" sz="quarter" idx="12"/>
          </p:nvPr>
        </p:nvSpPr>
        <p:spPr>
          <a:xfrm>
            <a:off x="4641850" y="5724525"/>
            <a:ext cx="3492500" cy="365125"/>
          </a:xfrm>
        </p:spPr>
        <p:txBody>
          <a:bodyPr>
            <a:normAutofit/>
          </a:bodyPr>
          <a:lstStyle>
            <a:lvl1pPr>
              <a:defRPr/>
            </a:lvl1pPr>
          </a:lstStyle>
          <a:p>
            <a:pPr>
              <a:defRPr/>
            </a:pPr>
            <a:endParaRPr lang="en-GB"/>
          </a:p>
        </p:txBody>
      </p:sp>
    </p:spTree>
    <p:extLst>
      <p:ext uri="{BB962C8B-B14F-4D97-AF65-F5344CB8AC3E}">
        <p14:creationId xmlns:p14="http://schemas.microsoft.com/office/powerpoint/2010/main" val="4226909180"/>
      </p:ext>
    </p:extLst>
  </p:cSld>
  <p:clrMapOvr>
    <a:masterClrMapping/>
  </p:clrMapOvr>
  <p:transition advTm="2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5" name="Group 60">
            <a:extLst>
              <a:ext uri="{FF2B5EF4-FFF2-40B4-BE49-F238E27FC236}">
                <a16:creationId xmlns:a16="http://schemas.microsoft.com/office/drawing/2014/main" id="{162799DF-21B7-49C6-8FE7-569F0304BBC6}"/>
              </a:ext>
            </a:extLst>
          </p:cNvPr>
          <p:cNvGrpSpPr>
            <a:grpSpLocks/>
          </p:cNvGrpSpPr>
          <p:nvPr/>
        </p:nvGrpSpPr>
        <p:grpSpPr bwMode="auto">
          <a:xfrm>
            <a:off x="-382588" y="0"/>
            <a:ext cx="9932988" cy="6858000"/>
            <a:chOff x="-382404" y="0"/>
            <a:chExt cx="9932332" cy="6858000"/>
          </a:xfrm>
        </p:grpSpPr>
        <p:grpSp>
          <p:nvGrpSpPr>
            <p:cNvPr id="6" name="Group 61">
              <a:extLst>
                <a:ext uri="{FF2B5EF4-FFF2-40B4-BE49-F238E27FC236}">
                  <a16:creationId xmlns:a16="http://schemas.microsoft.com/office/drawing/2014/main" id="{A4A90ADB-004E-48DA-A1C0-B3C7B620251C}"/>
                </a:ext>
              </a:extLst>
            </p:cNvPr>
            <p:cNvGrpSpPr>
              <a:grpSpLocks/>
            </p:cNvGrpSpPr>
            <p:nvPr/>
          </p:nvGrpSpPr>
          <p:grpSpPr bwMode="auto">
            <a:xfrm>
              <a:off x="0" y="0"/>
              <a:ext cx="9144000" cy="6858000"/>
              <a:chOff x="0" y="0"/>
              <a:chExt cx="9144000" cy="6858000"/>
            </a:xfrm>
          </p:grpSpPr>
          <p:grpSp>
            <p:nvGrpSpPr>
              <p:cNvPr id="29" name="Group 4">
                <a:extLst>
                  <a:ext uri="{FF2B5EF4-FFF2-40B4-BE49-F238E27FC236}">
                    <a16:creationId xmlns:a16="http://schemas.microsoft.com/office/drawing/2014/main" id="{A54A8FE6-72AE-4335-8589-F5725B71B01E}"/>
                  </a:ext>
                </a:extLst>
              </p:cNvPr>
              <p:cNvGrpSpPr>
                <a:grpSpLocks/>
              </p:cNvGrpSpPr>
              <p:nvPr/>
            </p:nvGrpSpPr>
            <p:grpSpPr bwMode="auto">
              <a:xfrm>
                <a:off x="0" y="0"/>
                <a:ext cx="2514600" cy="6858000"/>
                <a:chOff x="0" y="0"/>
                <a:chExt cx="2514600" cy="6858000"/>
              </a:xfrm>
            </p:grpSpPr>
            <p:sp>
              <p:nvSpPr>
                <p:cNvPr id="41" name="Rectangle 40">
                  <a:extLst>
                    <a:ext uri="{FF2B5EF4-FFF2-40B4-BE49-F238E27FC236}">
                      <a16:creationId xmlns:a16="http://schemas.microsoft.com/office/drawing/2014/main" id="{8E8879E8-43E9-4D96-8B3C-FC7DF08172C4}"/>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2">
                  <a:extLst>
                    <a:ext uri="{FF2B5EF4-FFF2-40B4-BE49-F238E27FC236}">
                      <a16:creationId xmlns:a16="http://schemas.microsoft.com/office/drawing/2014/main" id="{9C483DD4-C894-462D-B42C-3F4479EE802D}"/>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Rectangle 3">
                  <a:extLst>
                    <a:ext uri="{FF2B5EF4-FFF2-40B4-BE49-F238E27FC236}">
                      <a16:creationId xmlns:a16="http://schemas.microsoft.com/office/drawing/2014/main" id="{3803A902-F79F-454C-A298-720DC50E5E2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5">
                <a:extLst>
                  <a:ext uri="{FF2B5EF4-FFF2-40B4-BE49-F238E27FC236}">
                    <a16:creationId xmlns:a16="http://schemas.microsoft.com/office/drawing/2014/main" id="{8245F5EA-78F8-4D5B-A228-5B2FC91AE21A}"/>
                  </a:ext>
                </a:extLst>
              </p:cNvPr>
              <p:cNvGrpSpPr>
                <a:grpSpLocks/>
              </p:cNvGrpSpPr>
              <p:nvPr/>
            </p:nvGrpSpPr>
            <p:grpSpPr bwMode="auto">
              <a:xfrm>
                <a:off x="422910" y="0"/>
                <a:ext cx="2514600" cy="6858000"/>
                <a:chOff x="0" y="0"/>
                <a:chExt cx="2514600" cy="6858000"/>
              </a:xfrm>
            </p:grpSpPr>
            <p:sp>
              <p:nvSpPr>
                <p:cNvPr id="38" name="Rectangle 37">
                  <a:extLst>
                    <a:ext uri="{FF2B5EF4-FFF2-40B4-BE49-F238E27FC236}">
                      <a16:creationId xmlns:a16="http://schemas.microsoft.com/office/drawing/2014/main" id="{E31CA66D-0A16-4D89-AF29-7095A68F347C}"/>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A7CB2F05-A0D9-4346-BFBC-7535DDA2A9C4}"/>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Rectangle 39">
                  <a:extLst>
                    <a:ext uri="{FF2B5EF4-FFF2-40B4-BE49-F238E27FC236}">
                      <a16:creationId xmlns:a16="http://schemas.microsoft.com/office/drawing/2014/main" id="{8C5370FC-9393-4372-A9F6-478ABE3C484E}"/>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1" name="Group 9">
                <a:extLst>
                  <a:ext uri="{FF2B5EF4-FFF2-40B4-BE49-F238E27FC236}">
                    <a16:creationId xmlns:a16="http://schemas.microsoft.com/office/drawing/2014/main" id="{D76E1F91-3869-49AA-81FE-8AE496A97770}"/>
                  </a:ext>
                </a:extLst>
              </p:cNvPr>
              <p:cNvGrpSpPr>
                <a:grpSpLocks/>
              </p:cNvGrpSpPr>
              <p:nvPr/>
            </p:nvGrpSpPr>
            <p:grpSpPr bwMode="auto">
              <a:xfrm rot="10800000">
                <a:off x="6629400" y="0"/>
                <a:ext cx="2514600" cy="6858000"/>
                <a:chOff x="0" y="0"/>
                <a:chExt cx="2514600" cy="6858000"/>
              </a:xfrm>
            </p:grpSpPr>
            <p:sp>
              <p:nvSpPr>
                <p:cNvPr id="35" name="Rectangle 34">
                  <a:extLst>
                    <a:ext uri="{FF2B5EF4-FFF2-40B4-BE49-F238E27FC236}">
                      <a16:creationId xmlns:a16="http://schemas.microsoft.com/office/drawing/2014/main" id="{547C8E43-FFA0-4D2E-A8F1-613B5D32305B}"/>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F868D073-CE74-4437-A061-152F94F0BFED}"/>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7" name="Rectangle 36">
                  <a:extLst>
                    <a:ext uri="{FF2B5EF4-FFF2-40B4-BE49-F238E27FC236}">
                      <a16:creationId xmlns:a16="http://schemas.microsoft.com/office/drawing/2014/main" id="{055B2E7B-0054-435F-B6E6-457B8298822D}"/>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2" name="Rectangle 31">
                <a:extLst>
                  <a:ext uri="{FF2B5EF4-FFF2-40B4-BE49-F238E27FC236}">
                    <a16:creationId xmlns:a16="http://schemas.microsoft.com/office/drawing/2014/main" id="{0F09916D-EE33-4027-B17B-AF6816913805}"/>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865ADD63-BDE7-43DD-9947-563508D79C5D}"/>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4" name="Rectangle 33">
                <a:extLst>
                  <a:ext uri="{FF2B5EF4-FFF2-40B4-BE49-F238E27FC236}">
                    <a16:creationId xmlns:a16="http://schemas.microsoft.com/office/drawing/2014/main" id="{D1C2AE04-D298-477C-8C60-EFD988EF83AC}"/>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62">
              <a:extLst>
                <a:ext uri="{FF2B5EF4-FFF2-40B4-BE49-F238E27FC236}">
                  <a16:creationId xmlns:a16="http://schemas.microsoft.com/office/drawing/2014/main" id="{AB39BF4D-9185-48E5-A0D1-C78375A13505}"/>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3">
              <a:extLst>
                <a:ext uri="{FF2B5EF4-FFF2-40B4-BE49-F238E27FC236}">
                  <a16:creationId xmlns:a16="http://schemas.microsoft.com/office/drawing/2014/main" id="{B8F5F2AC-3123-46BC-9CA6-3EDBE3F7416E}"/>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4">
              <a:extLst>
                <a:ext uri="{FF2B5EF4-FFF2-40B4-BE49-F238E27FC236}">
                  <a16:creationId xmlns:a16="http://schemas.microsoft.com/office/drawing/2014/main" id="{FCACEFA4-C898-4D54-A6F0-E07F0D2770DB}"/>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6">
              <a:extLst>
                <a:ext uri="{FF2B5EF4-FFF2-40B4-BE49-F238E27FC236}">
                  <a16:creationId xmlns:a16="http://schemas.microsoft.com/office/drawing/2014/main" id="{8EF851EC-24F3-4352-9F9C-DFDDAD24781E}"/>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Freeform 67">
              <a:extLst>
                <a:ext uri="{FF2B5EF4-FFF2-40B4-BE49-F238E27FC236}">
                  <a16:creationId xmlns:a16="http://schemas.microsoft.com/office/drawing/2014/main" id="{6F0DC8A0-7BFE-41CC-920A-0D870C289AA9}"/>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2" name="Hexagon 11">
              <a:extLst>
                <a:ext uri="{FF2B5EF4-FFF2-40B4-BE49-F238E27FC236}">
                  <a16:creationId xmlns:a16="http://schemas.microsoft.com/office/drawing/2014/main" id="{1295C7CD-A1FB-4BF8-A6FE-7A995BA260C1}"/>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9377C381-B0E9-4E52-9D51-E63CDDCCBF27}"/>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474B47AD-1E6B-47CA-B318-A079465FF4C7}"/>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FA61278D-320E-45E1-B8EC-8BF29E73CFB1}"/>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Hexagon 15">
              <a:extLst>
                <a:ext uri="{FF2B5EF4-FFF2-40B4-BE49-F238E27FC236}">
                  <a16:creationId xmlns:a16="http://schemas.microsoft.com/office/drawing/2014/main" id="{92BD8410-004A-49C8-993B-6CEFF24C6BC4}"/>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Freeform 75">
              <a:extLst>
                <a:ext uri="{FF2B5EF4-FFF2-40B4-BE49-F238E27FC236}">
                  <a16:creationId xmlns:a16="http://schemas.microsoft.com/office/drawing/2014/main" id="{3FF763FC-64E2-4857-B113-8654F0D9B5D0}"/>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FDF40E23-E9A8-4A5A-9685-8FFD8D2E9642}"/>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C9A3B29F-24AA-4522-AE81-8FE892D6D0EB}"/>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BFC39AE8-86D7-4315-86B1-70B23D6D516C}"/>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CD73433B-1495-45D1-8FE0-DC5533F98A13}"/>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F2D21E99-1392-4B4E-A6C6-3722C2ECD3D5}"/>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07D38AF3-C416-41A9-819F-2DE2DA92B28C}"/>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60AEE914-9E81-419E-B0EB-1EC1D372E51C}"/>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83C53765-1F2A-4D68-8007-BCF1A7B2535D}"/>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Hexagon 25">
              <a:extLst>
                <a:ext uri="{FF2B5EF4-FFF2-40B4-BE49-F238E27FC236}">
                  <a16:creationId xmlns:a16="http://schemas.microsoft.com/office/drawing/2014/main" id="{DC581742-4A4A-4FAE-919A-D5A4E803EC9D}"/>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5">
              <a:extLst>
                <a:ext uri="{FF2B5EF4-FFF2-40B4-BE49-F238E27FC236}">
                  <a16:creationId xmlns:a16="http://schemas.microsoft.com/office/drawing/2014/main" id="{AFB9CF68-A727-4910-B3DF-F015B1844052}"/>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 name="Freeform 86">
              <a:extLst>
                <a:ext uri="{FF2B5EF4-FFF2-40B4-BE49-F238E27FC236}">
                  <a16:creationId xmlns:a16="http://schemas.microsoft.com/office/drawing/2014/main" id="{73ADE338-8361-456D-894D-65076072843D}"/>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Rectangle 43">
            <a:extLst>
              <a:ext uri="{FF2B5EF4-FFF2-40B4-BE49-F238E27FC236}">
                <a16:creationId xmlns:a16="http://schemas.microsoft.com/office/drawing/2014/main" id="{B33AAFA2-65EA-416A-8293-89B2DDD90867}"/>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7BE12FE2-4FCE-494D-96BC-FBB5ABCFBD50}"/>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28B6382E-3F81-4C5F-BBA9-F66DA1FFA29D}"/>
              </a:ext>
            </a:extLst>
          </p:cNvPr>
          <p:cNvSpPr/>
          <p:nvPr/>
        </p:nvSpPr>
        <p:spPr>
          <a:xfrm>
            <a:off x="904875" y="601663"/>
            <a:ext cx="3562350" cy="564832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Rectangle 46">
            <a:extLst>
              <a:ext uri="{FF2B5EF4-FFF2-40B4-BE49-F238E27FC236}">
                <a16:creationId xmlns:a16="http://schemas.microsoft.com/office/drawing/2014/main" id="{7A49BF2F-0EC1-4711-A510-5C7E8B509F03}"/>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4734424" y="2660904"/>
            <a:ext cx="3300984" cy="1463040"/>
          </a:xfrm>
        </p:spPr>
        <p:txBody>
          <a:bodyPr>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rtlCol="0">
            <a:normAutofit/>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8" name="Date Placeholder 4">
            <a:extLst>
              <a:ext uri="{FF2B5EF4-FFF2-40B4-BE49-F238E27FC236}">
                <a16:creationId xmlns:a16="http://schemas.microsoft.com/office/drawing/2014/main" id="{DE01A326-28FC-4749-941F-3BF2FFB8D7DC}"/>
              </a:ext>
            </a:extLst>
          </p:cNvPr>
          <p:cNvSpPr>
            <a:spLocks noGrp="1"/>
          </p:cNvSpPr>
          <p:nvPr>
            <p:ph type="dt" sz="half" idx="10"/>
          </p:nvPr>
        </p:nvSpPr>
        <p:spPr/>
        <p:txBody>
          <a:bodyPr/>
          <a:lstStyle>
            <a:lvl1pPr>
              <a:defRPr/>
            </a:lvl1pPr>
          </a:lstStyle>
          <a:p>
            <a:pPr>
              <a:defRPr/>
            </a:pPr>
            <a:endParaRPr lang="en-GB"/>
          </a:p>
        </p:txBody>
      </p:sp>
      <p:sp>
        <p:nvSpPr>
          <p:cNvPr id="49" name="Footer Placeholder 5">
            <a:extLst>
              <a:ext uri="{FF2B5EF4-FFF2-40B4-BE49-F238E27FC236}">
                <a16:creationId xmlns:a16="http://schemas.microsoft.com/office/drawing/2014/main" id="{90838959-3D18-4034-B4D5-B32DD77E25FD}"/>
              </a:ext>
            </a:extLst>
          </p:cNvPr>
          <p:cNvSpPr>
            <a:spLocks noGrp="1"/>
          </p:cNvSpPr>
          <p:nvPr>
            <p:ph type="ftr" sz="quarter" idx="11"/>
          </p:nvPr>
        </p:nvSpPr>
        <p:spPr>
          <a:xfrm>
            <a:off x="4641850" y="5724525"/>
            <a:ext cx="3492500" cy="365125"/>
          </a:xfrm>
        </p:spPr>
        <p:txBody>
          <a:bodyPr>
            <a:normAutofit/>
          </a:bodyPr>
          <a:lstStyle>
            <a:lvl1pPr>
              <a:defRPr/>
            </a:lvl1pPr>
          </a:lstStyle>
          <a:p>
            <a:pPr>
              <a:defRPr/>
            </a:pPr>
            <a:endParaRPr lang="en-GB"/>
          </a:p>
        </p:txBody>
      </p:sp>
      <p:sp>
        <p:nvSpPr>
          <p:cNvPr id="50" name="Slide Number Placeholder 6">
            <a:extLst>
              <a:ext uri="{FF2B5EF4-FFF2-40B4-BE49-F238E27FC236}">
                <a16:creationId xmlns:a16="http://schemas.microsoft.com/office/drawing/2014/main" id="{079C32CC-070E-4F0A-A6EF-725A52F38E97}"/>
              </a:ext>
            </a:extLst>
          </p:cNvPr>
          <p:cNvSpPr>
            <a:spLocks noGrp="1"/>
          </p:cNvSpPr>
          <p:nvPr>
            <p:ph type="sldNum" sz="quarter" idx="12"/>
          </p:nvPr>
        </p:nvSpPr>
        <p:spPr/>
        <p:txBody>
          <a:bodyPr/>
          <a:lstStyle>
            <a:lvl1pPr>
              <a:defRPr/>
            </a:lvl1pPr>
          </a:lstStyle>
          <a:p>
            <a:pPr>
              <a:defRPr/>
            </a:pPr>
            <a:fld id="{7D0FBACE-F5F5-4927-8384-5B0BD299A90A}" type="slidenum">
              <a:rPr lang="en-GB" altLang="en-US"/>
              <a:pPr>
                <a:defRPr/>
              </a:pPr>
              <a:t>‹#›</a:t>
            </a:fld>
            <a:endParaRPr lang="en-GB" altLang="en-US"/>
          </a:p>
        </p:txBody>
      </p:sp>
    </p:spTree>
    <p:extLst>
      <p:ext uri="{BB962C8B-B14F-4D97-AF65-F5344CB8AC3E}">
        <p14:creationId xmlns:p14="http://schemas.microsoft.com/office/powerpoint/2010/main" val="1763446979"/>
      </p:ext>
    </p:extLst>
  </p:cSld>
  <p:clrMapOvr>
    <a:masterClrMapping/>
  </p:clrMapOvr>
  <p:transition advTm="2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E7D8BD6-39D6-42DF-8045-E08D78324E1F}"/>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CFC3BCF4-D3F3-4A6B-9C05-C923E8AE60B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C642D06-0476-4358-9EAF-092D7CCDBDFA}"/>
              </a:ext>
            </a:extLst>
          </p:cNvPr>
          <p:cNvSpPr>
            <a:spLocks noGrp="1"/>
          </p:cNvSpPr>
          <p:nvPr>
            <p:ph type="sldNum" sz="quarter" idx="12"/>
          </p:nvPr>
        </p:nvSpPr>
        <p:spPr/>
        <p:txBody>
          <a:bodyPr/>
          <a:lstStyle>
            <a:lvl1pPr>
              <a:defRPr/>
            </a:lvl1pPr>
          </a:lstStyle>
          <a:p>
            <a:pPr>
              <a:defRPr/>
            </a:pPr>
            <a:fld id="{65217F61-DAB3-4E81-95FD-792BEBAFC42C}" type="slidenum">
              <a:rPr lang="en-GB" altLang="en-US"/>
              <a:pPr>
                <a:defRPr/>
              </a:pPr>
              <a:t>‹#›</a:t>
            </a:fld>
            <a:endParaRPr lang="en-GB" altLang="en-US"/>
          </a:p>
        </p:txBody>
      </p:sp>
    </p:spTree>
    <p:extLst>
      <p:ext uri="{BB962C8B-B14F-4D97-AF65-F5344CB8AC3E}">
        <p14:creationId xmlns:p14="http://schemas.microsoft.com/office/powerpoint/2010/main" val="592509857"/>
      </p:ext>
    </p:extLst>
  </p:cSld>
  <p:clrMapOvr>
    <a:masterClrMapping/>
  </p:clrMapOvr>
  <p:transition advTm="2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E9913-10F9-4105-AE73-C7DBC2CA5C30}"/>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DBD819A5-9FD0-40BE-8A4B-64053B253D2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A0069E6-7121-4119-B075-D8049E58646E}"/>
              </a:ext>
            </a:extLst>
          </p:cNvPr>
          <p:cNvSpPr>
            <a:spLocks noGrp="1"/>
          </p:cNvSpPr>
          <p:nvPr>
            <p:ph type="sldNum" sz="quarter" idx="12"/>
          </p:nvPr>
        </p:nvSpPr>
        <p:spPr/>
        <p:txBody>
          <a:bodyPr/>
          <a:lstStyle>
            <a:lvl1pPr>
              <a:defRPr/>
            </a:lvl1pPr>
          </a:lstStyle>
          <a:p>
            <a:pPr>
              <a:defRPr/>
            </a:pPr>
            <a:fld id="{ADC873D8-9DE4-4E16-88AA-526C28C23A42}" type="slidenum">
              <a:rPr lang="en-GB" altLang="en-US"/>
              <a:pPr>
                <a:defRPr/>
              </a:pPr>
              <a:t>‹#›</a:t>
            </a:fld>
            <a:endParaRPr lang="en-GB" altLang="en-US"/>
          </a:p>
        </p:txBody>
      </p:sp>
    </p:spTree>
    <p:extLst>
      <p:ext uri="{BB962C8B-B14F-4D97-AF65-F5344CB8AC3E}">
        <p14:creationId xmlns:p14="http://schemas.microsoft.com/office/powerpoint/2010/main" val="3443502139"/>
      </p:ext>
    </p:extLst>
  </p:cSld>
  <p:clrMapOvr>
    <a:masterClrMapping/>
  </p:clrMapOvr>
  <p:transition advTm="2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B0F0"/>
            </a:gs>
            <a:gs pos="62000">
              <a:srgbClr val="0070C0"/>
            </a:gs>
            <a:gs pos="99001">
              <a:srgbClr val="000000"/>
            </a:gs>
            <a:gs pos="100000">
              <a:srgbClr val="000000"/>
            </a:gs>
          </a:gsLst>
          <a:lin ang="5400000"/>
        </a:gradFill>
        <a:effectLst/>
      </p:bgPr>
    </p:bg>
    <p:spTree>
      <p:nvGrpSpPr>
        <p:cNvPr id="1" name=""/>
        <p:cNvGrpSpPr/>
        <p:nvPr/>
      </p:nvGrpSpPr>
      <p:grpSpPr>
        <a:xfrm>
          <a:off x="0" y="0"/>
          <a:ext cx="0" cy="0"/>
          <a:chOff x="0" y="0"/>
          <a:chExt cx="0" cy="0"/>
        </a:xfrm>
      </p:grpSpPr>
      <p:grpSp>
        <p:nvGrpSpPr>
          <p:cNvPr id="1026" name="Group 41">
            <a:extLst>
              <a:ext uri="{FF2B5EF4-FFF2-40B4-BE49-F238E27FC236}">
                <a16:creationId xmlns:a16="http://schemas.microsoft.com/office/drawing/2014/main" id="{81160AF5-8711-4B3E-81F1-46FD6CF870FC}"/>
              </a:ext>
            </a:extLst>
          </p:cNvPr>
          <p:cNvGrpSpPr>
            <a:grpSpLocks/>
          </p:cNvGrpSpPr>
          <p:nvPr/>
        </p:nvGrpSpPr>
        <p:grpSpPr bwMode="auto">
          <a:xfrm>
            <a:off x="-304800" y="0"/>
            <a:ext cx="9932988" cy="6858000"/>
            <a:chOff x="-382404" y="0"/>
            <a:chExt cx="9932332" cy="6858000"/>
          </a:xfrm>
        </p:grpSpPr>
        <p:grpSp>
          <p:nvGrpSpPr>
            <p:cNvPr id="1035" name="Group 44">
              <a:extLst>
                <a:ext uri="{FF2B5EF4-FFF2-40B4-BE49-F238E27FC236}">
                  <a16:creationId xmlns:a16="http://schemas.microsoft.com/office/drawing/2014/main" id="{6785D4E9-D436-4A72-9575-882B35EB0148}"/>
                </a:ext>
              </a:extLst>
            </p:cNvPr>
            <p:cNvGrpSpPr>
              <a:grpSpLocks/>
            </p:cNvGrpSpPr>
            <p:nvPr/>
          </p:nvGrpSpPr>
          <p:grpSpPr bwMode="auto">
            <a:xfrm>
              <a:off x="0" y="0"/>
              <a:ext cx="9144000" cy="6858000"/>
              <a:chOff x="0" y="0"/>
              <a:chExt cx="9144000" cy="6858000"/>
            </a:xfrm>
          </p:grpSpPr>
          <p:grpSp>
            <p:nvGrpSpPr>
              <p:cNvPr id="1058" name="Group 4">
                <a:extLst>
                  <a:ext uri="{FF2B5EF4-FFF2-40B4-BE49-F238E27FC236}">
                    <a16:creationId xmlns:a16="http://schemas.microsoft.com/office/drawing/2014/main" id="{96E1AF3E-0154-4902-9F68-69EBDC404B81}"/>
                  </a:ext>
                </a:extLst>
              </p:cNvPr>
              <p:cNvGrpSpPr>
                <a:grpSpLocks/>
              </p:cNvGrpSpPr>
              <p:nvPr/>
            </p:nvGrpSpPr>
            <p:grpSpPr bwMode="auto">
              <a:xfrm>
                <a:off x="0" y="0"/>
                <a:ext cx="2514600" cy="6858000"/>
                <a:chOff x="0" y="0"/>
                <a:chExt cx="2514600" cy="6858000"/>
              </a:xfrm>
            </p:grpSpPr>
            <p:sp>
              <p:nvSpPr>
                <p:cNvPr id="113" name="Rectangle 112">
                  <a:extLst>
                    <a:ext uri="{FF2B5EF4-FFF2-40B4-BE49-F238E27FC236}">
                      <a16:creationId xmlns:a16="http://schemas.microsoft.com/office/drawing/2014/main" id="{46C36422-E7A4-47D3-8246-B86FE1400838}"/>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4" name="Rectangle 2">
                  <a:extLst>
                    <a:ext uri="{FF2B5EF4-FFF2-40B4-BE49-F238E27FC236}">
                      <a16:creationId xmlns:a16="http://schemas.microsoft.com/office/drawing/2014/main" id="{0DD8C361-A3C6-4D8D-8885-701D826F15B0}"/>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5" name="Rectangle 3">
                  <a:extLst>
                    <a:ext uri="{FF2B5EF4-FFF2-40B4-BE49-F238E27FC236}">
                      <a16:creationId xmlns:a16="http://schemas.microsoft.com/office/drawing/2014/main" id="{0FD23F1B-FBFD-4210-9DFD-9907F607DA66}"/>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1059" name="Group 5">
                <a:extLst>
                  <a:ext uri="{FF2B5EF4-FFF2-40B4-BE49-F238E27FC236}">
                    <a16:creationId xmlns:a16="http://schemas.microsoft.com/office/drawing/2014/main" id="{066F4E95-27BD-40B6-B3DB-83394748EC7D}"/>
                  </a:ext>
                </a:extLst>
              </p:cNvPr>
              <p:cNvGrpSpPr>
                <a:grpSpLocks/>
              </p:cNvGrpSpPr>
              <p:nvPr/>
            </p:nvGrpSpPr>
            <p:grpSpPr bwMode="auto">
              <a:xfrm>
                <a:off x="422910" y="0"/>
                <a:ext cx="2514600" cy="6858000"/>
                <a:chOff x="0" y="0"/>
                <a:chExt cx="2514600" cy="6858000"/>
              </a:xfrm>
            </p:grpSpPr>
            <p:sp>
              <p:nvSpPr>
                <p:cNvPr id="110" name="Rectangle 109">
                  <a:extLst>
                    <a:ext uri="{FF2B5EF4-FFF2-40B4-BE49-F238E27FC236}">
                      <a16:creationId xmlns:a16="http://schemas.microsoft.com/office/drawing/2014/main" id="{F691049E-651A-452D-B038-8F479BCDF899}"/>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1" name="Rectangle 110">
                  <a:extLst>
                    <a:ext uri="{FF2B5EF4-FFF2-40B4-BE49-F238E27FC236}">
                      <a16:creationId xmlns:a16="http://schemas.microsoft.com/office/drawing/2014/main" id="{12CD060B-C316-4580-89BD-8D8F295AFBBA}"/>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2" name="Rectangle 111">
                  <a:extLst>
                    <a:ext uri="{FF2B5EF4-FFF2-40B4-BE49-F238E27FC236}">
                      <a16:creationId xmlns:a16="http://schemas.microsoft.com/office/drawing/2014/main" id="{5631BBB7-37B1-4EEA-B536-9201F3F86F4A}"/>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1060" name="Group 9">
                <a:extLst>
                  <a:ext uri="{FF2B5EF4-FFF2-40B4-BE49-F238E27FC236}">
                    <a16:creationId xmlns:a16="http://schemas.microsoft.com/office/drawing/2014/main" id="{A1D859E6-7B0C-4530-8C4A-A0F71B9B2709}"/>
                  </a:ext>
                </a:extLst>
              </p:cNvPr>
              <p:cNvGrpSpPr>
                <a:grpSpLocks/>
              </p:cNvGrpSpPr>
              <p:nvPr/>
            </p:nvGrpSpPr>
            <p:grpSpPr bwMode="auto">
              <a:xfrm rot="10800000">
                <a:off x="6629400" y="0"/>
                <a:ext cx="2514600" cy="6858000"/>
                <a:chOff x="0" y="0"/>
                <a:chExt cx="2514600" cy="6858000"/>
              </a:xfrm>
            </p:grpSpPr>
            <p:sp>
              <p:nvSpPr>
                <p:cNvPr id="107" name="Rectangle 106">
                  <a:extLst>
                    <a:ext uri="{FF2B5EF4-FFF2-40B4-BE49-F238E27FC236}">
                      <a16:creationId xmlns:a16="http://schemas.microsoft.com/office/drawing/2014/main" id="{5BDE6504-83B3-4F66-8B14-CACD6724F928}"/>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8" name="Rectangle 107">
                  <a:extLst>
                    <a:ext uri="{FF2B5EF4-FFF2-40B4-BE49-F238E27FC236}">
                      <a16:creationId xmlns:a16="http://schemas.microsoft.com/office/drawing/2014/main" id="{946B1DCE-8A88-4008-8C88-09C072A8C9D1}"/>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9" name="Rectangle 108">
                  <a:extLst>
                    <a:ext uri="{FF2B5EF4-FFF2-40B4-BE49-F238E27FC236}">
                      <a16:creationId xmlns:a16="http://schemas.microsoft.com/office/drawing/2014/main" id="{82F1A136-3F82-440C-B4FD-8295140D7AC3}"/>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04" name="Rectangle 103">
                <a:extLst>
                  <a:ext uri="{FF2B5EF4-FFF2-40B4-BE49-F238E27FC236}">
                    <a16:creationId xmlns:a16="http://schemas.microsoft.com/office/drawing/2014/main" id="{F92A6B7B-26CD-42D8-A436-6039A8AAE75A}"/>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5" name="Rectangle 104">
                <a:extLst>
                  <a:ext uri="{FF2B5EF4-FFF2-40B4-BE49-F238E27FC236}">
                    <a16:creationId xmlns:a16="http://schemas.microsoft.com/office/drawing/2014/main" id="{40A98CC0-4313-449C-9ABF-E0ED875D2FB0}"/>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6" name="Rectangle 105">
                <a:extLst>
                  <a:ext uri="{FF2B5EF4-FFF2-40B4-BE49-F238E27FC236}">
                    <a16:creationId xmlns:a16="http://schemas.microsoft.com/office/drawing/2014/main" id="{DFCD5745-2785-4303-8FE9-B46EFB012D15}"/>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Freeform 43">
              <a:extLst>
                <a:ext uri="{FF2B5EF4-FFF2-40B4-BE49-F238E27FC236}">
                  <a16:creationId xmlns:a16="http://schemas.microsoft.com/office/drawing/2014/main" id="{7DDA4C53-E423-42FE-A63F-C4E9D1A397AA}"/>
                </a:ext>
              </a:extLst>
            </p:cNvPr>
            <p:cNvSpPr/>
            <p:nvPr/>
          </p:nvSpPr>
          <p:spPr>
            <a:xfrm>
              <a:off x="-12540" y="5035550"/>
              <a:ext cx="9144983"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5" name="Freeform 44">
              <a:extLst>
                <a:ext uri="{FF2B5EF4-FFF2-40B4-BE49-F238E27FC236}">
                  <a16:creationId xmlns:a16="http://schemas.microsoft.com/office/drawing/2014/main" id="{483D9201-7081-4C7B-8F1F-9222FA2F5065}"/>
                </a:ext>
              </a:extLst>
            </p:cNvPr>
            <p:cNvSpPr/>
            <p:nvPr/>
          </p:nvSpPr>
          <p:spPr>
            <a:xfrm>
              <a:off x="-12540" y="3467100"/>
              <a:ext cx="9144983"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6" name="Freeform 45">
              <a:extLst>
                <a:ext uri="{FF2B5EF4-FFF2-40B4-BE49-F238E27FC236}">
                  <a16:creationId xmlns:a16="http://schemas.microsoft.com/office/drawing/2014/main" id="{D5EA02AA-1FB2-4950-BFC5-CF7935864B31}"/>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7" name="Freeform 46">
              <a:extLst>
                <a:ext uri="{FF2B5EF4-FFF2-40B4-BE49-F238E27FC236}">
                  <a16:creationId xmlns:a16="http://schemas.microsoft.com/office/drawing/2014/main" id="{1535F3B0-CD1F-441D-9B14-882CA843EE54}"/>
                </a:ext>
              </a:extLst>
            </p:cNvPr>
            <p:cNvSpPr/>
            <p:nvPr/>
          </p:nvSpPr>
          <p:spPr>
            <a:xfrm>
              <a:off x="-12540" y="5284788"/>
              <a:ext cx="9144983"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9" name="Freeform 48">
              <a:extLst>
                <a:ext uri="{FF2B5EF4-FFF2-40B4-BE49-F238E27FC236}">
                  <a16:creationId xmlns:a16="http://schemas.microsoft.com/office/drawing/2014/main" id="{7B6F6B0C-BB93-41E6-BE2E-9130B4606830}"/>
                </a:ext>
              </a:extLst>
            </p:cNvPr>
            <p:cNvSpPr/>
            <p:nvPr/>
          </p:nvSpPr>
          <p:spPr>
            <a:xfrm>
              <a:off x="2136793" y="5132388"/>
              <a:ext cx="6982951"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50" name="Hexagon 49">
              <a:extLst>
                <a:ext uri="{FF2B5EF4-FFF2-40B4-BE49-F238E27FC236}">
                  <a16:creationId xmlns:a16="http://schemas.microsoft.com/office/drawing/2014/main" id="{76AAA68E-55D8-471F-9838-D5C119A9A7C1}"/>
                </a:ext>
              </a:extLst>
            </p:cNvPr>
            <p:cNvSpPr/>
            <p:nvPr/>
          </p:nvSpPr>
          <p:spPr>
            <a:xfrm rot="1800000">
              <a:off x="2995573" y="2859088"/>
              <a:ext cx="1601682"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1" name="Hexagon 50">
              <a:extLst>
                <a:ext uri="{FF2B5EF4-FFF2-40B4-BE49-F238E27FC236}">
                  <a16:creationId xmlns:a16="http://schemas.microsoft.com/office/drawing/2014/main" id="{8F3C79D6-8E9F-487B-93E9-C5A573FF179B}"/>
                </a:ext>
              </a:extLst>
            </p:cNvPr>
            <p:cNvSpPr/>
            <p:nvPr/>
          </p:nvSpPr>
          <p:spPr>
            <a:xfrm rot="1800000">
              <a:off x="3719425"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2" name="Hexagon 51">
              <a:extLst>
                <a:ext uri="{FF2B5EF4-FFF2-40B4-BE49-F238E27FC236}">
                  <a16:creationId xmlns:a16="http://schemas.microsoft.com/office/drawing/2014/main" id="{4BCF01E3-0CED-42B6-B796-7E0D060F36F2}"/>
                </a:ext>
              </a:extLst>
            </p:cNvPr>
            <p:cNvSpPr/>
            <p:nvPr/>
          </p:nvSpPr>
          <p:spPr>
            <a:xfrm rot="1800000">
              <a:off x="3728949" y="15922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3" name="Hexagon 52">
              <a:extLst>
                <a:ext uri="{FF2B5EF4-FFF2-40B4-BE49-F238E27FC236}">
                  <a16:creationId xmlns:a16="http://schemas.microsoft.com/office/drawing/2014/main" id="{7110495C-2562-4AD3-A896-CE6724A4AF5A}"/>
                </a:ext>
              </a:extLst>
            </p:cNvPr>
            <p:cNvSpPr/>
            <p:nvPr/>
          </p:nvSpPr>
          <p:spPr>
            <a:xfrm rot="1800000">
              <a:off x="2976524" y="325438"/>
              <a:ext cx="1601682"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4" name="Hexagon 53">
              <a:extLst>
                <a:ext uri="{FF2B5EF4-FFF2-40B4-BE49-F238E27FC236}">
                  <a16:creationId xmlns:a16="http://schemas.microsoft.com/office/drawing/2014/main" id="{32CB1E75-6161-4026-9338-BF717D361648}"/>
                </a:ext>
              </a:extLst>
            </p:cNvPr>
            <p:cNvSpPr/>
            <p:nvPr/>
          </p:nvSpPr>
          <p:spPr>
            <a:xfrm rot="1800000">
              <a:off x="4462326" y="5383213"/>
              <a:ext cx="1601682"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5" name="Freeform 54">
              <a:extLst>
                <a:ext uri="{FF2B5EF4-FFF2-40B4-BE49-F238E27FC236}">
                  <a16:creationId xmlns:a16="http://schemas.microsoft.com/office/drawing/2014/main" id="{F8E2B10E-3E25-452D-9068-270FA90254DA}"/>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6" name="Hexagon 55">
              <a:extLst>
                <a:ext uri="{FF2B5EF4-FFF2-40B4-BE49-F238E27FC236}">
                  <a16:creationId xmlns:a16="http://schemas.microsoft.com/office/drawing/2014/main" id="{3BC90EDE-E2D9-4BA6-8906-78522B28086C}"/>
                </a:ext>
              </a:extLst>
            </p:cNvPr>
            <p:cNvSpPr/>
            <p:nvPr/>
          </p:nvSpPr>
          <p:spPr>
            <a:xfrm rot="1800000">
              <a:off x="23969" y="540226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7" name="Hexagon 56">
              <a:extLst>
                <a:ext uri="{FF2B5EF4-FFF2-40B4-BE49-F238E27FC236}">
                  <a16:creationId xmlns:a16="http://schemas.microsoft.com/office/drawing/2014/main" id="{484A306C-4136-486D-A852-F5D28AD70033}"/>
                </a:ext>
              </a:extLst>
            </p:cNvPr>
            <p:cNvSpPr/>
            <p:nvPr/>
          </p:nvSpPr>
          <p:spPr>
            <a:xfrm rot="1800000">
              <a:off x="52542" y="28495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8" name="Hexagon 57">
              <a:extLst>
                <a:ext uri="{FF2B5EF4-FFF2-40B4-BE49-F238E27FC236}">
                  <a16:creationId xmlns:a16="http://schemas.microsoft.com/office/drawing/2014/main" id="{9431C706-CCCE-43B3-9030-20CB4BA341B8}"/>
                </a:ext>
              </a:extLst>
            </p:cNvPr>
            <p:cNvSpPr/>
            <p:nvPr/>
          </p:nvSpPr>
          <p:spPr>
            <a:xfrm rot="1800000">
              <a:off x="776394"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9" name="Hexagon 58">
              <a:extLst>
                <a:ext uri="{FF2B5EF4-FFF2-40B4-BE49-F238E27FC236}">
                  <a16:creationId xmlns:a16="http://schemas.microsoft.com/office/drawing/2014/main" id="{690D99E7-B9D0-4730-B8D1-D4D500BB2C69}"/>
                </a:ext>
              </a:extLst>
            </p:cNvPr>
            <p:cNvSpPr/>
            <p:nvPr/>
          </p:nvSpPr>
          <p:spPr>
            <a:xfrm rot="1800000">
              <a:off x="1509771" y="54117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0" name="Hexagon 59">
              <a:extLst>
                <a:ext uri="{FF2B5EF4-FFF2-40B4-BE49-F238E27FC236}">
                  <a16:creationId xmlns:a16="http://schemas.microsoft.com/office/drawing/2014/main" id="{A7A59BA2-6414-40B8-BA99-C5EB7430DE09}"/>
                </a:ext>
              </a:extLst>
            </p:cNvPr>
            <p:cNvSpPr/>
            <p:nvPr/>
          </p:nvSpPr>
          <p:spPr>
            <a:xfrm rot="1800000">
              <a:off x="1528820" y="2859088"/>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5" name="Hexagon 94">
              <a:extLst>
                <a:ext uri="{FF2B5EF4-FFF2-40B4-BE49-F238E27FC236}">
                  <a16:creationId xmlns:a16="http://schemas.microsoft.com/office/drawing/2014/main" id="{26EA6AFB-6D73-4944-A9C4-F9B108F1AE7B}"/>
                </a:ext>
              </a:extLst>
            </p:cNvPr>
            <p:cNvSpPr/>
            <p:nvPr/>
          </p:nvSpPr>
          <p:spPr>
            <a:xfrm rot="1800000">
              <a:off x="795443" y="15636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6" name="Hexagon 95">
              <a:extLst>
                <a:ext uri="{FF2B5EF4-FFF2-40B4-BE49-F238E27FC236}">
                  <a16:creationId xmlns:a16="http://schemas.microsoft.com/office/drawing/2014/main" id="{532EC3F8-12E9-4839-8317-CD8EF6559E9F}"/>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7" name="Hexagon 96">
              <a:extLst>
                <a:ext uri="{FF2B5EF4-FFF2-40B4-BE49-F238E27FC236}">
                  <a16:creationId xmlns:a16="http://schemas.microsoft.com/office/drawing/2014/main" id="{A800BCDA-B018-48C3-9C2B-9C488847D1B1}"/>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8" name="Hexagon 97">
              <a:extLst>
                <a:ext uri="{FF2B5EF4-FFF2-40B4-BE49-F238E27FC236}">
                  <a16:creationId xmlns:a16="http://schemas.microsoft.com/office/drawing/2014/main" id="{D93064A1-0153-48A7-8562-C7EA0BB9A13C}"/>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9" name="Freeform 98">
              <a:extLst>
                <a:ext uri="{FF2B5EF4-FFF2-40B4-BE49-F238E27FC236}">
                  <a16:creationId xmlns:a16="http://schemas.microsoft.com/office/drawing/2014/main" id="{D22C34A0-7016-4AE9-AE97-03E81C8BF465}"/>
                </a:ext>
              </a:extLst>
            </p:cNvPr>
            <p:cNvSpPr/>
            <p:nvPr/>
          </p:nvSpPr>
          <p:spPr>
            <a:xfrm rot="1800000">
              <a:off x="8306997" y="4056063"/>
              <a:ext cx="1242931"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0" name="Freeform 99">
              <a:extLst>
                <a:ext uri="{FF2B5EF4-FFF2-40B4-BE49-F238E27FC236}">
                  <a16:creationId xmlns:a16="http://schemas.microsoft.com/office/drawing/2014/main" id="{6E8FFA62-A70C-447F-909F-C6365E41AE2B}"/>
                </a:ext>
              </a:extLst>
            </p:cNvPr>
            <p:cNvSpPr/>
            <p:nvPr/>
          </p:nvSpPr>
          <p:spPr>
            <a:xfrm rot="1800000">
              <a:off x="8306997"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6" name="Rectangle 65">
            <a:extLst>
              <a:ext uri="{FF2B5EF4-FFF2-40B4-BE49-F238E27FC236}">
                <a16:creationId xmlns:a16="http://schemas.microsoft.com/office/drawing/2014/main" id="{CC4AE4FB-DEA8-4AA0-A20E-0E4ADFA6371C}"/>
              </a:ext>
            </a:extLst>
          </p:cNvPr>
          <p:cNvSpPr/>
          <p:nvPr/>
        </p:nvSpPr>
        <p:spPr>
          <a:xfrm>
            <a:off x="457200" y="333375"/>
            <a:ext cx="8229600" cy="6186488"/>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0" name="Rectangle 69">
            <a:extLst>
              <a:ext uri="{FF2B5EF4-FFF2-40B4-BE49-F238E27FC236}">
                <a16:creationId xmlns:a16="http://schemas.microsoft.com/office/drawing/2014/main" id="{4AE0E0FE-81BB-44E2-9F4E-206A27122F11}"/>
              </a:ext>
            </a:extLst>
          </p:cNvPr>
          <p:cNvSpPr/>
          <p:nvPr/>
        </p:nvSpPr>
        <p:spPr>
          <a:xfrm>
            <a:off x="4560888" y="-22225"/>
            <a:ext cx="3679825" cy="700088"/>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 name="Rectangle 70">
            <a:extLst>
              <a:ext uri="{FF2B5EF4-FFF2-40B4-BE49-F238E27FC236}">
                <a16:creationId xmlns:a16="http://schemas.microsoft.com/office/drawing/2014/main" id="{77E7B34F-33FD-4557-B345-2C97CFAD3998}"/>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FE81FFCF-649A-4C38-AA09-70164A17679E}"/>
              </a:ext>
            </a:extLst>
          </p:cNvPr>
          <p:cNvSpPr>
            <a:spLocks noGrp="1"/>
          </p:cNvSpPr>
          <p:nvPr>
            <p:ph type="title"/>
          </p:nvPr>
        </p:nvSpPr>
        <p:spPr bwMode="auto">
          <a:xfrm>
            <a:off x="1042988" y="1027113"/>
            <a:ext cx="702468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C34199F4-B37E-4BC8-868A-11DA77EF82CE}"/>
              </a:ext>
            </a:extLst>
          </p:cNvPr>
          <p:cNvSpPr>
            <a:spLocks noGrp="1"/>
          </p:cNvSpPr>
          <p:nvPr>
            <p:ph type="body" idx="1"/>
          </p:nvPr>
        </p:nvSpPr>
        <p:spPr bwMode="auto">
          <a:xfrm>
            <a:off x="1042988" y="2324100"/>
            <a:ext cx="6777037" cy="350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4F5EB7-008E-4567-932B-254235506327}"/>
              </a:ext>
            </a:extLst>
          </p:cNvPr>
          <p:cNvSpPr>
            <a:spLocks noGrp="1"/>
          </p:cNvSpPr>
          <p:nvPr>
            <p:ph type="dt" sz="half" idx="2"/>
          </p:nvPr>
        </p:nvSpPr>
        <p:spPr>
          <a:xfrm>
            <a:off x="5997575" y="223838"/>
            <a:ext cx="2133600" cy="365125"/>
          </a:xfrm>
          <a:prstGeom prst="rect">
            <a:avLst/>
          </a:prstGeom>
        </p:spPr>
        <p:txBody>
          <a:bodyPr vert="horz" lIns="91440" tIns="45720" rIns="91440" bIns="45720" rtlCol="0" anchor="ctr"/>
          <a:lstStyle>
            <a:lvl1pPr algn="r">
              <a:defRPr sz="1200">
                <a:solidFill>
                  <a:srgbClr val="FEFEFE"/>
                </a:solidFill>
                <a:latin typeface="Arial" charset="0"/>
              </a:defRPr>
            </a:lvl1pPr>
          </a:lstStyle>
          <a:p>
            <a:pPr>
              <a:defRPr/>
            </a:pPr>
            <a:endParaRPr lang="en-GB"/>
          </a:p>
        </p:txBody>
      </p:sp>
      <p:sp>
        <p:nvSpPr>
          <p:cNvPr id="5" name="Footer Placeholder 4">
            <a:extLst>
              <a:ext uri="{FF2B5EF4-FFF2-40B4-BE49-F238E27FC236}">
                <a16:creationId xmlns:a16="http://schemas.microsoft.com/office/drawing/2014/main" id="{0CDC70D7-F2B0-46D4-AB47-3E49FA2B8EC5}"/>
              </a:ext>
            </a:extLst>
          </p:cNvPr>
          <p:cNvSpPr>
            <a:spLocks noGrp="1"/>
          </p:cNvSpPr>
          <p:nvPr>
            <p:ph type="ftr" sz="quarter" idx="3"/>
          </p:nvPr>
        </p:nvSpPr>
        <p:spPr>
          <a:xfrm>
            <a:off x="4641850" y="5851525"/>
            <a:ext cx="3502025" cy="365125"/>
          </a:xfrm>
          <a:prstGeom prst="rect">
            <a:avLst/>
          </a:prstGeom>
        </p:spPr>
        <p:txBody>
          <a:bodyPr vert="horz" lIns="91440" tIns="45720" rIns="91440" bIns="45720" rtlCol="0" anchor="ctr"/>
          <a:lstStyle>
            <a:lvl1pPr algn="r">
              <a:defRPr sz="1200">
                <a:solidFill>
                  <a:schemeClr val="accent1"/>
                </a:solidFill>
                <a:latin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642C409A-1672-4F2D-A2B6-6F3E643BE094}"/>
              </a:ext>
            </a:extLst>
          </p:cNvPr>
          <p:cNvSpPr>
            <a:spLocks noGrp="1"/>
          </p:cNvSpPr>
          <p:nvPr>
            <p:ph type="sldNum" sz="quarter" idx="4"/>
          </p:nvPr>
        </p:nvSpPr>
        <p:spPr>
          <a:xfrm>
            <a:off x="4649788" y="223838"/>
            <a:ext cx="1331912"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EFEFE"/>
                </a:solidFill>
              </a:defRPr>
            </a:lvl1pPr>
          </a:lstStyle>
          <a:p>
            <a:pPr>
              <a:defRPr/>
            </a:pPr>
            <a:fld id="{D4B585B7-6023-4BFE-B342-E13857CA513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058" r:id="rId1"/>
    <p:sldLayoutId id="2147484050" r:id="rId2"/>
    <p:sldLayoutId id="2147484051" r:id="rId3"/>
    <p:sldLayoutId id="2147484052" r:id="rId4"/>
    <p:sldLayoutId id="2147484053" r:id="rId5"/>
    <p:sldLayoutId id="2147484054" r:id="rId6"/>
    <p:sldLayoutId id="2147484055" r:id="rId7"/>
    <p:sldLayoutId id="2147484059" r:id="rId8"/>
    <p:sldLayoutId id="2147484060" r:id="rId9"/>
    <p:sldLayoutId id="2147484056" r:id="rId10"/>
    <p:sldLayoutId id="2147484057" r:id="rId11"/>
  </p:sldLayoutIdLst>
  <p:transition advTm="25000"/>
  <p:txStyles>
    <p:titleStyle>
      <a:lvl1pPr algn="l" rtl="0" eaLnBrk="0" fontAlgn="base" hangingPunct="0">
        <a:spcBef>
          <a:spcPct val="0"/>
        </a:spcBef>
        <a:spcAft>
          <a:spcPct val="0"/>
        </a:spcAft>
        <a:defRPr sz="4000" kern="1200">
          <a:solidFill>
            <a:schemeClr val="accent1"/>
          </a:solidFill>
          <a:latin typeface="+mj-lt"/>
          <a:ea typeface="+mj-ea"/>
          <a:cs typeface="+mj-cs"/>
        </a:defRPr>
      </a:lvl1pPr>
      <a:lvl2pPr algn="l" rtl="0" eaLnBrk="0" fontAlgn="base" hangingPunct="0">
        <a:spcBef>
          <a:spcPct val="0"/>
        </a:spcBef>
        <a:spcAft>
          <a:spcPct val="0"/>
        </a:spcAft>
        <a:defRPr sz="4000">
          <a:solidFill>
            <a:schemeClr val="accent1"/>
          </a:solidFill>
          <a:latin typeface="Century Gothic" pitchFamily="34" charset="0"/>
        </a:defRPr>
      </a:lvl2pPr>
      <a:lvl3pPr algn="l" rtl="0" eaLnBrk="0" fontAlgn="base" hangingPunct="0">
        <a:spcBef>
          <a:spcPct val="0"/>
        </a:spcBef>
        <a:spcAft>
          <a:spcPct val="0"/>
        </a:spcAft>
        <a:defRPr sz="4000">
          <a:solidFill>
            <a:schemeClr val="accent1"/>
          </a:solidFill>
          <a:latin typeface="Century Gothic" pitchFamily="34" charset="0"/>
        </a:defRPr>
      </a:lvl3pPr>
      <a:lvl4pPr algn="l" rtl="0" eaLnBrk="0" fontAlgn="base" hangingPunct="0">
        <a:spcBef>
          <a:spcPct val="0"/>
        </a:spcBef>
        <a:spcAft>
          <a:spcPct val="0"/>
        </a:spcAft>
        <a:defRPr sz="4000">
          <a:solidFill>
            <a:schemeClr val="accent1"/>
          </a:solidFill>
          <a:latin typeface="Century Gothic" pitchFamily="34" charset="0"/>
        </a:defRPr>
      </a:lvl4pPr>
      <a:lvl5pPr algn="l" rtl="0" eaLnBrk="0" fontAlgn="base" hangingPunct="0">
        <a:spcBef>
          <a:spcPct val="0"/>
        </a:spcBef>
        <a:spcAft>
          <a:spcPct val="0"/>
        </a:spcAft>
        <a:defRPr sz="4000">
          <a:solidFill>
            <a:schemeClr val="accent1"/>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3050" algn="l" rtl="0" eaLnBrk="0" fontAlgn="base" hangingPunct="0">
        <a:spcBef>
          <a:spcPct val="20000"/>
        </a:spcBef>
        <a:spcAft>
          <a:spcPct val="0"/>
        </a:spcAft>
        <a:buClr>
          <a:schemeClr val="accent1"/>
        </a:buClr>
        <a:buSzPct val="76000"/>
        <a:buFont typeface="Wingdings 2" panose="05020102010507070707" pitchFamily="18" charset="2"/>
        <a:buChar char=""/>
        <a:defRPr sz="2400" kern="1200">
          <a:solidFill>
            <a:schemeClr val="tx2"/>
          </a:solidFill>
          <a:latin typeface="+mn-lt"/>
          <a:ea typeface="+mn-ea"/>
          <a:cs typeface="+mn-cs"/>
        </a:defRPr>
      </a:lvl1pPr>
      <a:lvl2pPr marL="639763" indent="-273050" algn="l" rtl="0" eaLnBrk="0" fontAlgn="base" hangingPunct="0">
        <a:spcBef>
          <a:spcPct val="20000"/>
        </a:spcBef>
        <a:spcAft>
          <a:spcPct val="0"/>
        </a:spcAft>
        <a:buClr>
          <a:schemeClr val="accent1"/>
        </a:buClr>
        <a:buSzPct val="76000"/>
        <a:buFont typeface="Wingdings 2" panose="05020102010507070707" pitchFamily="18" charset="2"/>
        <a:buChar char=""/>
        <a:defRPr sz="2200" kern="1200">
          <a:solidFill>
            <a:schemeClr val="tx2"/>
          </a:solidFill>
          <a:latin typeface="+mn-lt"/>
          <a:ea typeface="+mn-ea"/>
          <a:cs typeface="+mn-cs"/>
        </a:defRPr>
      </a:lvl2pPr>
      <a:lvl3pPr marL="914400" indent="-228600" algn="l" rtl="0" eaLnBrk="0" fontAlgn="base" hangingPunct="0">
        <a:spcBef>
          <a:spcPct val="20000"/>
        </a:spcBef>
        <a:spcAft>
          <a:spcPct val="0"/>
        </a:spcAft>
        <a:buClr>
          <a:schemeClr val="accent1"/>
        </a:buClr>
        <a:buSzPct val="76000"/>
        <a:buFont typeface="Wingdings 2" panose="05020102010507070707" pitchFamily="18" charset="2"/>
        <a:buChar char=""/>
        <a:defRPr sz="2000" kern="1200">
          <a:solidFill>
            <a:schemeClr val="tx2"/>
          </a:solidFill>
          <a:latin typeface="+mn-lt"/>
          <a:ea typeface="+mn-ea"/>
          <a:cs typeface="+mn-cs"/>
        </a:defRPr>
      </a:lvl3pPr>
      <a:lvl4pPr marL="1123950" indent="-228600" algn="l" rtl="0" eaLnBrk="0" fontAlgn="base" hangingPunct="0">
        <a:spcBef>
          <a:spcPct val="20000"/>
        </a:spcBef>
        <a:spcAft>
          <a:spcPct val="0"/>
        </a:spcAft>
        <a:buClr>
          <a:schemeClr val="accent1"/>
        </a:buClr>
        <a:buSzPct val="76000"/>
        <a:buFont typeface="Wingdings 2" panose="05020102010507070707" pitchFamily="18" charset="2"/>
        <a:buChar char=""/>
        <a:defRPr kern="1200">
          <a:solidFill>
            <a:schemeClr val="tx2"/>
          </a:solidFill>
          <a:latin typeface="+mn-lt"/>
          <a:ea typeface="+mn-ea"/>
          <a:cs typeface="+mn-cs"/>
        </a:defRPr>
      </a:lvl4pPr>
      <a:lvl5pPr marL="1325563" indent="-228600" algn="l" rtl="0" eaLnBrk="0" fontAlgn="base" hangingPunct="0">
        <a:spcBef>
          <a:spcPct val="20000"/>
        </a:spcBef>
        <a:spcAft>
          <a:spcPct val="0"/>
        </a:spcAft>
        <a:buClr>
          <a:schemeClr val="accent1"/>
        </a:buClr>
        <a:buSzPct val="76000"/>
        <a:buFont typeface="Wingdings 2" panose="05020102010507070707" pitchFamily="18" charset="2"/>
        <a:buChar char=""/>
        <a:defRPr sz="1600" kern="120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Calculation%20Booklet.66732283.pdf"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2050" name="Rectangle 2">
            <a:extLst>
              <a:ext uri="{FF2B5EF4-FFF2-40B4-BE49-F238E27FC236}">
                <a16:creationId xmlns:a16="http://schemas.microsoft.com/office/drawing/2014/main" id="{93F2389A-F553-4F4F-8740-25D2EABB19FB}"/>
              </a:ext>
            </a:extLst>
          </p:cNvPr>
          <p:cNvSpPr>
            <a:spLocks noGrp="1" noChangeArrowheads="1"/>
          </p:cNvSpPr>
          <p:nvPr>
            <p:ph type="ctrTitle"/>
          </p:nvPr>
        </p:nvSpPr>
        <p:spPr>
          <a:xfrm>
            <a:off x="1403350" y="2492375"/>
            <a:ext cx="6400800" cy="2273300"/>
          </a:xfrm>
          <a:ln>
            <a:solidFill>
              <a:schemeClr val="tx1"/>
            </a:solidFill>
          </a:ln>
        </p:spPr>
        <p:txBody>
          <a:bodyPr rtlCol="0">
            <a:normAutofit fontScale="90000"/>
          </a:bodyPr>
          <a:lstStyle/>
          <a:p>
            <a:pPr eaLnBrk="1" fontAlgn="auto" hangingPunct="1">
              <a:spcAft>
                <a:spcPts val="0"/>
              </a:spcAft>
              <a:defRPr/>
            </a:pPr>
            <a:br>
              <a:rPr lang="en-GB" sz="5400" dirty="0"/>
            </a:br>
            <a:br>
              <a:rPr lang="en-GB" sz="5400" dirty="0"/>
            </a:br>
            <a:br>
              <a:rPr lang="en-GB" sz="5400" dirty="0"/>
            </a:br>
            <a:r>
              <a:rPr lang="en-GB" sz="4800" dirty="0">
                <a:solidFill>
                  <a:schemeClr val="tx1"/>
                </a:solidFill>
                <a:latin typeface="+mn-lt"/>
                <a:cs typeface="Arial" pitchFamily="34" charset="0"/>
              </a:rPr>
              <a:t>Year 2</a:t>
            </a:r>
            <a:br>
              <a:rPr lang="en-GB" sz="4800" dirty="0">
                <a:solidFill>
                  <a:schemeClr val="tx1"/>
                </a:solidFill>
                <a:latin typeface="+mn-lt"/>
                <a:cs typeface="Arial" pitchFamily="34" charset="0"/>
              </a:rPr>
            </a:br>
            <a:r>
              <a:rPr lang="en-GB" sz="4800" dirty="0">
                <a:solidFill>
                  <a:schemeClr val="tx1"/>
                </a:solidFill>
                <a:latin typeface="+mn-lt"/>
                <a:cs typeface="Arial" pitchFamily="34" charset="0"/>
              </a:rPr>
              <a:t>Information for Parents</a:t>
            </a:r>
            <a:br>
              <a:rPr lang="en-GB" sz="4800" dirty="0">
                <a:solidFill>
                  <a:schemeClr val="tx1"/>
                </a:solidFill>
                <a:latin typeface="+mn-lt"/>
                <a:cs typeface="Arial" pitchFamily="34" charset="0"/>
              </a:rPr>
            </a:br>
            <a:r>
              <a:rPr lang="en-GB" sz="4800" dirty="0">
                <a:solidFill>
                  <a:schemeClr val="tx1"/>
                </a:solidFill>
                <a:latin typeface="+mn-lt"/>
                <a:cs typeface="Arial" pitchFamily="34" charset="0"/>
              </a:rPr>
              <a:t>and Carers</a:t>
            </a:r>
          </a:p>
        </p:txBody>
      </p:sp>
      <p:pic>
        <p:nvPicPr>
          <p:cNvPr id="7171" name="Picture 8" descr="http://www.williamhildyard.lincs.sch.uk/New%20logo%20small.png">
            <a:extLst>
              <a:ext uri="{FF2B5EF4-FFF2-40B4-BE49-F238E27FC236}">
                <a16:creationId xmlns:a16="http://schemas.microsoft.com/office/drawing/2014/main" id="{849F961E-1B41-4F24-BB0B-D1BC3D731BCF}"/>
              </a:ext>
            </a:extLst>
          </p:cNvPr>
          <p:cNvPicPr>
            <a:picLocks noChangeAspect="1" noChangeArrowheads="1"/>
          </p:cNvPicPr>
          <p:nvPr/>
        </p:nvPicPr>
        <p:blipFill>
          <a:blip r:embed="rId2">
            <a:clrChange>
              <a:clrFrom>
                <a:srgbClr val="FFF500"/>
              </a:clrFrom>
              <a:clrTo>
                <a:srgbClr val="FFF500">
                  <a:alpha val="0"/>
                </a:srgbClr>
              </a:clrTo>
            </a:clrChange>
            <a:extLst>
              <a:ext uri="{28A0092B-C50C-407E-A947-70E740481C1C}">
                <a14:useLocalDpi xmlns:a14="http://schemas.microsoft.com/office/drawing/2010/main" val="0"/>
              </a:ext>
            </a:extLst>
          </a:blip>
          <a:srcRect/>
          <a:stretch>
            <a:fillRect/>
          </a:stretch>
        </p:blipFill>
        <p:spPr bwMode="auto">
          <a:xfrm>
            <a:off x="5580063" y="0"/>
            <a:ext cx="1728787" cy="274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500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52A56B9-5E00-4134-9AB7-BCF0FF4BB9BE}"/>
              </a:ext>
            </a:extLst>
          </p:cNvPr>
          <p:cNvSpPr txBox="1"/>
          <p:nvPr/>
        </p:nvSpPr>
        <p:spPr>
          <a:xfrm>
            <a:off x="395535" y="908050"/>
            <a:ext cx="8352929" cy="6063198"/>
          </a:xfrm>
          <a:prstGeom prst="rect">
            <a:avLst/>
          </a:prstGeom>
          <a:noFill/>
        </p:spPr>
        <p:txBody>
          <a:bodyPr wrap="square">
            <a:spAutoFit/>
          </a:bodyPr>
          <a:lstStyle/>
          <a:p>
            <a:pPr algn="ctr">
              <a:defRPr/>
            </a:pPr>
            <a:r>
              <a:rPr lang="en-GB" sz="3600" b="1" u="sng" dirty="0">
                <a:latin typeface="+mn-lt"/>
              </a:rPr>
              <a:t>Staff working in Year 2</a:t>
            </a:r>
          </a:p>
          <a:p>
            <a:pPr algn="ctr">
              <a:defRPr/>
            </a:pPr>
            <a:endParaRPr lang="en-GB" sz="2800" dirty="0">
              <a:latin typeface="+mn-lt"/>
            </a:endParaRPr>
          </a:p>
          <a:p>
            <a:pPr algn="ctr">
              <a:defRPr/>
            </a:pPr>
            <a:r>
              <a:rPr lang="en-GB" sz="2800" dirty="0">
                <a:latin typeface="+mn-lt"/>
              </a:rPr>
              <a:t>Teacher</a:t>
            </a:r>
            <a:r>
              <a:rPr lang="en-GB" sz="2800" b="1" dirty="0">
                <a:latin typeface="+mn-lt"/>
              </a:rPr>
              <a:t> - Mrs Thornhill</a:t>
            </a:r>
          </a:p>
          <a:p>
            <a:pPr algn="ctr">
              <a:defRPr/>
            </a:pPr>
            <a:endParaRPr lang="en-GB" sz="2800" b="1" dirty="0">
              <a:latin typeface="+mn-lt"/>
            </a:endParaRPr>
          </a:p>
          <a:p>
            <a:pPr algn="ctr">
              <a:defRPr/>
            </a:pPr>
            <a:r>
              <a:rPr lang="en-GB" sz="2400" b="1" u="sng" dirty="0">
                <a:latin typeface="+mn-lt"/>
              </a:rPr>
              <a:t>PPA Cover </a:t>
            </a:r>
            <a:r>
              <a:rPr lang="en-GB" sz="2400" dirty="0">
                <a:latin typeface="+mn-lt"/>
              </a:rPr>
              <a:t>(WED – Alternating Terms AM/PM)</a:t>
            </a:r>
          </a:p>
          <a:p>
            <a:pPr algn="ctr">
              <a:defRPr/>
            </a:pPr>
            <a:r>
              <a:rPr lang="en-GB" sz="2800" b="1" dirty="0">
                <a:latin typeface="+mn-lt"/>
              </a:rPr>
              <a:t>Mrs King - History </a:t>
            </a:r>
            <a:endParaRPr lang="en-GB" sz="2800" dirty="0">
              <a:latin typeface="+mn-lt"/>
            </a:endParaRPr>
          </a:p>
          <a:p>
            <a:pPr algn="ctr">
              <a:defRPr/>
            </a:pPr>
            <a:r>
              <a:rPr lang="en-GB" sz="2800" b="1" dirty="0">
                <a:latin typeface="+mn-lt"/>
              </a:rPr>
              <a:t>Mr Troth - PE</a:t>
            </a:r>
            <a:endParaRPr lang="en-GB" sz="2800" dirty="0">
              <a:latin typeface="+mn-lt"/>
            </a:endParaRPr>
          </a:p>
          <a:p>
            <a:pPr algn="ctr">
              <a:defRPr/>
            </a:pPr>
            <a:endParaRPr lang="en-GB" sz="2400" b="1" dirty="0">
              <a:latin typeface="+mn-lt"/>
            </a:endParaRPr>
          </a:p>
          <a:p>
            <a:pPr algn="ctr">
              <a:defRPr/>
            </a:pPr>
            <a:r>
              <a:rPr lang="en-GB" sz="2400" dirty="0">
                <a:latin typeface="+mn-lt"/>
              </a:rPr>
              <a:t> Teaching Assistants </a:t>
            </a:r>
            <a:r>
              <a:rPr lang="en-GB" sz="2800" dirty="0">
                <a:latin typeface="+mn-lt"/>
              </a:rPr>
              <a:t>–</a:t>
            </a:r>
          </a:p>
          <a:p>
            <a:pPr algn="ctr">
              <a:defRPr/>
            </a:pPr>
            <a:r>
              <a:rPr lang="en-GB" sz="2800" b="1" dirty="0">
                <a:latin typeface="+mn-lt"/>
              </a:rPr>
              <a:t>Mrs Brown </a:t>
            </a:r>
          </a:p>
          <a:p>
            <a:pPr algn="ctr">
              <a:defRPr/>
            </a:pPr>
            <a:r>
              <a:rPr lang="en-GB" sz="2800" b="1" dirty="0">
                <a:latin typeface="+mn-lt"/>
              </a:rPr>
              <a:t>Mrs Turmer</a:t>
            </a:r>
          </a:p>
          <a:p>
            <a:pPr algn="ctr">
              <a:defRPr/>
            </a:pPr>
            <a:r>
              <a:rPr lang="en-GB" sz="2800" b="1" dirty="0">
                <a:latin typeface="+mn-lt"/>
              </a:rPr>
              <a:t>Mrs Mitchell </a:t>
            </a:r>
          </a:p>
          <a:p>
            <a:pPr algn="ctr">
              <a:defRPr/>
            </a:pPr>
            <a:endParaRPr lang="en-GB" sz="2400" dirty="0">
              <a:latin typeface="+mn-lt"/>
            </a:endParaRPr>
          </a:p>
          <a:p>
            <a:pPr algn="ctr">
              <a:defRPr/>
            </a:pPr>
            <a:endParaRPr lang="en-GB" sz="2800" dirty="0">
              <a:latin typeface="+mn-lt"/>
            </a:endParaRPr>
          </a:p>
        </p:txBody>
      </p:sp>
    </p:spTree>
  </p:cSld>
  <p:clrMapOvr>
    <a:masterClrMapping/>
  </p:clrMapOvr>
  <p:transition advTm="2500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5CA33245-B596-4CD5-87A1-128DCE2202D5}"/>
              </a:ext>
            </a:extLst>
          </p:cNvPr>
          <p:cNvSpPr>
            <a:spLocks noGrp="1"/>
          </p:cNvSpPr>
          <p:nvPr>
            <p:ph idx="1"/>
          </p:nvPr>
        </p:nvSpPr>
        <p:spPr>
          <a:xfrm>
            <a:off x="611188" y="765175"/>
            <a:ext cx="7921625" cy="5067300"/>
          </a:xfrm>
        </p:spPr>
        <p:txBody>
          <a:bodyPr/>
          <a:lstStyle/>
          <a:p>
            <a:pPr marL="69850" indent="0" algn="ctr">
              <a:buFont typeface="Wingdings 2" panose="05020102010507070707" pitchFamily="18" charset="2"/>
              <a:buNone/>
            </a:pPr>
            <a:r>
              <a:rPr lang="en-GB" altLang="en-US" b="1" u="sng" dirty="0"/>
              <a:t>Worship</a:t>
            </a:r>
          </a:p>
          <a:p>
            <a:pPr marL="69850" indent="0">
              <a:buFont typeface="Wingdings 2" panose="05020102010507070707" pitchFamily="18" charset="2"/>
              <a:buNone/>
            </a:pPr>
            <a:endParaRPr lang="en-GB" altLang="en-US" dirty="0"/>
          </a:p>
          <a:p>
            <a:pPr marL="69850" indent="0">
              <a:buFont typeface="Wingdings 2" panose="05020102010507070707" pitchFamily="18" charset="2"/>
              <a:buNone/>
            </a:pPr>
            <a:r>
              <a:rPr lang="en-GB" altLang="en-US" sz="2200" dirty="0"/>
              <a:t>Worship will take place every day at 8:50am in the school hall. This will be led by different staff members, as well as representatives from St. </a:t>
            </a:r>
            <a:r>
              <a:rPr lang="en-GB" altLang="en-US" sz="2200" dirty="0" err="1"/>
              <a:t>Guthlac’s</a:t>
            </a:r>
            <a:r>
              <a:rPr lang="en-GB" altLang="en-US" sz="2200" dirty="0"/>
              <a:t> Church. </a:t>
            </a:r>
          </a:p>
          <a:p>
            <a:pPr marL="69850" indent="0">
              <a:buFont typeface="Wingdings 2" panose="05020102010507070707" pitchFamily="18" charset="2"/>
              <a:buNone/>
            </a:pPr>
            <a:r>
              <a:rPr lang="en-GB" altLang="en-US" sz="2200" dirty="0"/>
              <a:t>Merit worships take place on Friday mornings to celebrate individual children’s work and birthdays. </a:t>
            </a:r>
          </a:p>
        </p:txBody>
      </p:sp>
      <p:pic>
        <p:nvPicPr>
          <p:cNvPr id="10243" name="Picture 2" descr="The Most Repeated Verse in the Bible | Desiring God">
            <a:extLst>
              <a:ext uri="{FF2B5EF4-FFF2-40B4-BE49-F238E27FC236}">
                <a16:creationId xmlns:a16="http://schemas.microsoft.com/office/drawing/2014/main" id="{F320EDDA-E717-4CBD-BEA1-2F63F4BBBF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4437063"/>
            <a:ext cx="1820862"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3" descr="Wooden Cross. Plain wood cross. Holy Land wood cross.Olive Wood ...">
            <a:extLst>
              <a:ext uri="{FF2B5EF4-FFF2-40B4-BE49-F238E27FC236}">
                <a16:creationId xmlns:a16="http://schemas.microsoft.com/office/drawing/2014/main" id="{8F866E69-CD92-4DB3-A202-05C9D54145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5925" y="4356100"/>
            <a:ext cx="69215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4" descr="100+ Candle Pictures | Download Free Images &amp; Stock Photos on Unsplash">
            <a:extLst>
              <a:ext uri="{FF2B5EF4-FFF2-40B4-BE49-F238E27FC236}">
                <a16:creationId xmlns:a16="http://schemas.microsoft.com/office/drawing/2014/main" id="{EA29950D-74C7-47D4-9646-9A37BC17F3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0150" y="4405313"/>
            <a:ext cx="1581150"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500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4">
            <a:extLst>
              <a:ext uri="{FF2B5EF4-FFF2-40B4-BE49-F238E27FC236}">
                <a16:creationId xmlns:a16="http://schemas.microsoft.com/office/drawing/2014/main" id="{9AC775F4-AAC6-4DA8-A8B6-E66C91914F8A}"/>
              </a:ext>
            </a:extLst>
          </p:cNvPr>
          <p:cNvSpPr txBox="1">
            <a:spLocks noChangeArrowheads="1"/>
          </p:cNvSpPr>
          <p:nvPr/>
        </p:nvSpPr>
        <p:spPr bwMode="auto">
          <a:xfrm>
            <a:off x="467544" y="0"/>
            <a:ext cx="702468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norm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Aft>
                <a:spcPts val="600"/>
              </a:spcAft>
            </a:pPr>
            <a:r>
              <a:rPr lang="en-US" altLang="en-US" sz="4000" kern="1200" dirty="0">
                <a:solidFill>
                  <a:schemeClr val="accent1"/>
                </a:solidFill>
                <a:latin typeface="+mj-lt"/>
                <a:ea typeface="+mj-ea"/>
                <a:cs typeface="+mj-cs"/>
              </a:rPr>
              <a:t>Year 2 Timetable:</a:t>
            </a:r>
          </a:p>
        </p:txBody>
      </p:sp>
      <p:pic>
        <p:nvPicPr>
          <p:cNvPr id="3" name="Picture 2">
            <a:extLst>
              <a:ext uri="{FF2B5EF4-FFF2-40B4-BE49-F238E27FC236}">
                <a16:creationId xmlns:a16="http://schemas.microsoft.com/office/drawing/2014/main" id="{90B5439C-B1A2-FB65-BE05-E12FC12A17BD}"/>
              </a:ext>
            </a:extLst>
          </p:cNvPr>
          <p:cNvPicPr>
            <a:picLocks noChangeAspect="1"/>
          </p:cNvPicPr>
          <p:nvPr/>
        </p:nvPicPr>
        <p:blipFill>
          <a:blip r:embed="rId3"/>
          <a:stretch>
            <a:fillRect/>
          </a:stretch>
        </p:blipFill>
        <p:spPr>
          <a:xfrm>
            <a:off x="546408" y="1268759"/>
            <a:ext cx="8058039" cy="5162369"/>
          </a:xfrm>
          <a:prstGeom prst="rect">
            <a:avLst/>
          </a:prstGeom>
          <a:noFill/>
        </p:spPr>
      </p:pic>
    </p:spTree>
  </p:cSld>
  <p:clrMapOvr>
    <a:masterClrMapping/>
  </p:clrMapOvr>
  <p:transition advTm="250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BAD1C5F-3AEB-443D-A493-39703D5D605C}"/>
              </a:ext>
            </a:extLst>
          </p:cNvPr>
          <p:cNvSpPr txBox="1"/>
          <p:nvPr/>
        </p:nvSpPr>
        <p:spPr>
          <a:xfrm>
            <a:off x="539750" y="733425"/>
            <a:ext cx="8208963" cy="6654800"/>
          </a:xfrm>
          <a:prstGeom prst="rect">
            <a:avLst/>
          </a:prstGeom>
          <a:noFill/>
        </p:spPr>
        <p:txBody>
          <a:bodyPr>
            <a:spAutoFit/>
          </a:bodyPr>
          <a:lstStyle/>
          <a:p>
            <a:pPr algn="ctr">
              <a:defRPr/>
            </a:pPr>
            <a:r>
              <a:rPr lang="en-GB" sz="2800" dirty="0">
                <a:latin typeface="+mn-lt"/>
              </a:rPr>
              <a:t>The children will be working on the Year 2 standards in the National Curriculum.</a:t>
            </a:r>
          </a:p>
          <a:p>
            <a:pPr>
              <a:defRPr/>
            </a:pPr>
            <a:endParaRPr lang="en-GB" sz="2800" b="1" u="sng" dirty="0">
              <a:latin typeface="+mj-lt"/>
            </a:endParaRPr>
          </a:p>
          <a:p>
            <a:pPr marL="495300" indent="-495300">
              <a:lnSpc>
                <a:spcPct val="80000"/>
              </a:lnSpc>
              <a:defRPr/>
            </a:pPr>
            <a:r>
              <a:rPr lang="en-GB" sz="2800" b="1" u="sng" dirty="0">
                <a:latin typeface="+mj-lt"/>
              </a:rPr>
              <a:t>How do we judge how well your children are progressing?</a:t>
            </a:r>
          </a:p>
          <a:p>
            <a:pPr marL="495300" indent="-495300">
              <a:lnSpc>
                <a:spcPct val="80000"/>
              </a:lnSpc>
              <a:defRPr/>
            </a:pPr>
            <a:endParaRPr lang="en-GB" sz="2800" b="1" u="sng" dirty="0">
              <a:latin typeface="+mj-lt"/>
            </a:endParaRPr>
          </a:p>
          <a:p>
            <a:pPr marL="495300" indent="-495300">
              <a:lnSpc>
                <a:spcPct val="80000"/>
              </a:lnSpc>
              <a:buFont typeface="Arial" pitchFamily="34" charset="0"/>
              <a:buChar char="•"/>
              <a:defRPr/>
            </a:pPr>
            <a:r>
              <a:rPr lang="en-GB" sz="2600" dirty="0">
                <a:latin typeface="+mj-lt"/>
              </a:rPr>
              <a:t>Sharing learning objectives and success criteria together. </a:t>
            </a:r>
          </a:p>
          <a:p>
            <a:pPr marL="495300" indent="-495300">
              <a:lnSpc>
                <a:spcPct val="80000"/>
              </a:lnSpc>
              <a:buFont typeface="Arial" pitchFamily="34" charset="0"/>
              <a:buChar char="•"/>
              <a:defRPr/>
            </a:pPr>
            <a:r>
              <a:rPr lang="en-GB" sz="2600" dirty="0">
                <a:latin typeface="+mj-lt"/>
              </a:rPr>
              <a:t>Questioning</a:t>
            </a:r>
          </a:p>
          <a:p>
            <a:pPr marL="495300" indent="-495300">
              <a:lnSpc>
                <a:spcPct val="80000"/>
              </a:lnSpc>
              <a:buFont typeface="Arial" pitchFamily="34" charset="0"/>
              <a:buChar char="•"/>
              <a:defRPr/>
            </a:pPr>
            <a:r>
              <a:rPr lang="en-GB" sz="2600" dirty="0">
                <a:latin typeface="+mj-lt"/>
              </a:rPr>
              <a:t>Partners/Small group work</a:t>
            </a:r>
          </a:p>
          <a:p>
            <a:pPr marL="495300" indent="-495300">
              <a:lnSpc>
                <a:spcPct val="80000"/>
              </a:lnSpc>
              <a:buFont typeface="Arial" pitchFamily="34" charset="0"/>
              <a:buChar char="•"/>
              <a:defRPr/>
            </a:pPr>
            <a:r>
              <a:rPr lang="en-GB" sz="2600" dirty="0">
                <a:latin typeface="+mj-lt"/>
              </a:rPr>
              <a:t>Self evaluation</a:t>
            </a:r>
          </a:p>
          <a:p>
            <a:pPr marL="495300" indent="-495300">
              <a:lnSpc>
                <a:spcPct val="80000"/>
              </a:lnSpc>
              <a:buFont typeface="Arial" pitchFamily="34" charset="0"/>
              <a:buChar char="•"/>
              <a:defRPr/>
            </a:pPr>
            <a:r>
              <a:rPr lang="en-GB" sz="2600" dirty="0">
                <a:latin typeface="+mj-lt"/>
              </a:rPr>
              <a:t>TASC </a:t>
            </a:r>
            <a:r>
              <a:rPr lang="en-GB" sz="2000" dirty="0">
                <a:latin typeface="+mj-lt"/>
              </a:rPr>
              <a:t>/ </a:t>
            </a:r>
            <a:r>
              <a:rPr lang="en-GB" sz="2600" dirty="0">
                <a:latin typeface="+mj-lt"/>
              </a:rPr>
              <a:t>Using and Applying</a:t>
            </a:r>
          </a:p>
          <a:p>
            <a:pPr marL="495300" indent="-495300">
              <a:lnSpc>
                <a:spcPct val="80000"/>
              </a:lnSpc>
              <a:buFont typeface="Arial" pitchFamily="34" charset="0"/>
              <a:buChar char="•"/>
              <a:defRPr/>
            </a:pPr>
            <a:r>
              <a:rPr lang="en-GB" sz="2600" dirty="0">
                <a:latin typeface="+mj-lt"/>
              </a:rPr>
              <a:t>Guided groups</a:t>
            </a:r>
          </a:p>
          <a:p>
            <a:pPr marL="495300" indent="-495300">
              <a:lnSpc>
                <a:spcPct val="80000"/>
              </a:lnSpc>
              <a:buFont typeface="Arial" pitchFamily="34" charset="0"/>
              <a:buChar char="•"/>
              <a:defRPr/>
            </a:pPr>
            <a:r>
              <a:rPr lang="en-GB" sz="2600" dirty="0">
                <a:latin typeface="+mj-lt"/>
              </a:rPr>
              <a:t>Recorded work</a:t>
            </a:r>
          </a:p>
          <a:p>
            <a:pPr marL="495300" indent="-495300">
              <a:lnSpc>
                <a:spcPct val="80000"/>
              </a:lnSpc>
              <a:buFont typeface="Arial" pitchFamily="34" charset="0"/>
              <a:buChar char="•"/>
              <a:defRPr/>
            </a:pPr>
            <a:r>
              <a:rPr lang="en-GB" sz="2600" dirty="0">
                <a:latin typeface="+mj-lt"/>
              </a:rPr>
              <a:t>Summative assessment</a:t>
            </a:r>
          </a:p>
          <a:p>
            <a:pPr algn="r">
              <a:lnSpc>
                <a:spcPct val="80000"/>
              </a:lnSpc>
              <a:defRPr/>
            </a:pPr>
            <a:r>
              <a:rPr lang="en-GB" sz="1400" b="1" dirty="0">
                <a:latin typeface="Arial" charset="0"/>
              </a:rPr>
              <a:t>Thinking actively in a social context      </a:t>
            </a:r>
            <a:endParaRPr lang="en-GB" sz="1400" b="1" dirty="0">
              <a:latin typeface="+mj-lt"/>
            </a:endParaRPr>
          </a:p>
          <a:p>
            <a:pPr>
              <a:lnSpc>
                <a:spcPct val="80000"/>
              </a:lnSpc>
              <a:defRPr/>
            </a:pPr>
            <a:endParaRPr lang="en-GB" sz="2600" dirty="0">
              <a:latin typeface="+mj-lt"/>
            </a:endParaRPr>
          </a:p>
          <a:p>
            <a:pPr>
              <a:defRPr/>
            </a:pPr>
            <a:endParaRPr lang="en-GB" sz="2800" b="1" dirty="0">
              <a:latin typeface="+mn-lt"/>
            </a:endParaRPr>
          </a:p>
          <a:p>
            <a:pPr>
              <a:defRPr/>
            </a:pPr>
            <a:endParaRPr lang="en-GB" sz="2800" b="1" dirty="0">
              <a:latin typeface="+mn-lt"/>
            </a:endParaRPr>
          </a:p>
        </p:txBody>
      </p:sp>
      <p:pic>
        <p:nvPicPr>
          <p:cNvPr id="6147" name="Picture 3" descr="http://www.tascwheel.com/static/634334706217674883/images/wheel-plain.jpg">
            <a:extLst>
              <a:ext uri="{FF2B5EF4-FFF2-40B4-BE49-F238E27FC236}">
                <a16:creationId xmlns:a16="http://schemas.microsoft.com/office/drawing/2014/main" id="{FB080DB0-252E-4214-BCA6-9AAF5A835F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5525" y="3357563"/>
            <a:ext cx="2373313"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0000"/>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D24900F6-CD9C-4740-BFFA-DA2010B11FD4}"/>
              </a:ext>
            </a:extLst>
          </p:cNvPr>
          <p:cNvSpPr>
            <a:spLocks noGrp="1"/>
          </p:cNvSpPr>
          <p:nvPr>
            <p:ph type="title"/>
          </p:nvPr>
        </p:nvSpPr>
        <p:spPr>
          <a:xfrm>
            <a:off x="468313" y="404813"/>
            <a:ext cx="7024687" cy="673100"/>
          </a:xfrm>
        </p:spPr>
        <p:txBody>
          <a:bodyPr/>
          <a:lstStyle/>
          <a:p>
            <a:r>
              <a:rPr lang="en-GB" altLang="en-US" b="1" u="sng">
                <a:solidFill>
                  <a:schemeClr val="tx1"/>
                </a:solidFill>
              </a:rPr>
              <a:t>Maths:</a:t>
            </a:r>
            <a:endParaRPr lang="en-GB" altLang="en-US">
              <a:solidFill>
                <a:schemeClr val="tx1"/>
              </a:solidFill>
            </a:endParaRPr>
          </a:p>
        </p:txBody>
      </p:sp>
      <p:sp>
        <p:nvSpPr>
          <p:cNvPr id="16388" name="TextBox 4">
            <a:extLst>
              <a:ext uri="{FF2B5EF4-FFF2-40B4-BE49-F238E27FC236}">
                <a16:creationId xmlns:a16="http://schemas.microsoft.com/office/drawing/2014/main" id="{4890FC56-235C-4EC8-8F2F-5B6B075A92D4}"/>
              </a:ext>
            </a:extLst>
          </p:cNvPr>
          <p:cNvSpPr txBox="1">
            <a:spLocks noChangeArrowheads="1"/>
          </p:cNvSpPr>
          <p:nvPr/>
        </p:nvSpPr>
        <p:spPr bwMode="auto">
          <a:xfrm>
            <a:off x="468313" y="1077913"/>
            <a:ext cx="82073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dirty="0"/>
              <a:t>These are the areas that the children will work on during Year 2 (please note that the order of teaching may vary). </a:t>
            </a:r>
          </a:p>
        </p:txBody>
      </p:sp>
      <p:pic>
        <p:nvPicPr>
          <p:cNvPr id="3" name="Picture 2">
            <a:extLst>
              <a:ext uri="{FF2B5EF4-FFF2-40B4-BE49-F238E27FC236}">
                <a16:creationId xmlns:a16="http://schemas.microsoft.com/office/drawing/2014/main" id="{C5093974-9396-CA42-0DD4-2A5820287182}"/>
              </a:ext>
            </a:extLst>
          </p:cNvPr>
          <p:cNvPicPr>
            <a:picLocks noChangeAspect="1"/>
          </p:cNvPicPr>
          <p:nvPr/>
        </p:nvPicPr>
        <p:blipFill>
          <a:blip r:embed="rId2"/>
          <a:stretch>
            <a:fillRect/>
          </a:stretch>
        </p:blipFill>
        <p:spPr>
          <a:xfrm>
            <a:off x="683568" y="1678205"/>
            <a:ext cx="7560072" cy="4774982"/>
          </a:xfrm>
          <a:prstGeom prst="rect">
            <a:avLst/>
          </a:prstGeom>
        </p:spPr>
      </p:pic>
    </p:spTree>
  </p:cSld>
  <p:clrMapOvr>
    <a:masterClrMapping/>
  </p:clrMapOvr>
  <p:transition advTm="25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8E89D80-075B-4F70-B515-981DF45DFB7F}"/>
              </a:ext>
            </a:extLst>
          </p:cNvPr>
          <p:cNvSpPr txBox="1"/>
          <p:nvPr/>
        </p:nvSpPr>
        <p:spPr>
          <a:xfrm>
            <a:off x="684213" y="692150"/>
            <a:ext cx="7921625" cy="2800350"/>
          </a:xfrm>
          <a:prstGeom prst="rect">
            <a:avLst/>
          </a:prstGeom>
          <a:noFill/>
        </p:spPr>
        <p:txBody>
          <a:bodyPr>
            <a:spAutoFit/>
          </a:bodyPr>
          <a:lstStyle/>
          <a:p>
            <a:pPr>
              <a:defRPr/>
            </a:pPr>
            <a:r>
              <a:rPr lang="en-GB" sz="2700" b="1" u="sng" dirty="0">
                <a:latin typeface="+mn-lt"/>
              </a:rPr>
              <a:t>Maths</a:t>
            </a:r>
          </a:p>
          <a:p>
            <a:pPr>
              <a:defRPr/>
            </a:pPr>
            <a:endParaRPr lang="en-GB" sz="2700" b="1" u="sng" dirty="0">
              <a:latin typeface="+mn-lt"/>
            </a:endParaRPr>
          </a:p>
          <a:p>
            <a:pPr>
              <a:defRPr/>
            </a:pPr>
            <a:r>
              <a:rPr lang="en-GB" sz="2700" dirty="0">
                <a:latin typeface="+mn-lt"/>
              </a:rPr>
              <a:t>For information on how we are teaching maths in school, please follow the link below. </a:t>
            </a:r>
          </a:p>
          <a:p>
            <a:pPr>
              <a:defRPr/>
            </a:pPr>
            <a:endParaRPr lang="en-GB" sz="2400" dirty="0">
              <a:latin typeface="Arial" charset="0"/>
            </a:endParaRPr>
          </a:p>
          <a:p>
            <a:pPr>
              <a:defRPr/>
            </a:pPr>
            <a:endParaRPr lang="en-GB" sz="2400" dirty="0">
              <a:latin typeface="Arial" charset="0"/>
            </a:endParaRPr>
          </a:p>
          <a:p>
            <a:pPr algn="ctr">
              <a:defRPr/>
            </a:pPr>
            <a:r>
              <a:rPr lang="en-GB" sz="2000" dirty="0">
                <a:latin typeface="Arial" charset="0"/>
              </a:rPr>
              <a:t>School website –&gt; Our Learning -&gt; Maths support</a:t>
            </a:r>
          </a:p>
        </p:txBody>
      </p:sp>
      <p:pic>
        <p:nvPicPr>
          <p:cNvPr id="8195" name="Picture 3">
            <a:hlinkClick r:id="rId2" action="ppaction://hlinkfile"/>
            <a:extLst>
              <a:ext uri="{FF2B5EF4-FFF2-40B4-BE49-F238E27FC236}">
                <a16:creationId xmlns:a16="http://schemas.microsoft.com/office/drawing/2014/main" id="{BEB2800E-EE4F-46AB-A1ED-EF8C929EBE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5146" t="18651" r="36638" b="11508"/>
          <a:stretch>
            <a:fillRect/>
          </a:stretch>
        </p:blipFill>
        <p:spPr bwMode="auto">
          <a:xfrm>
            <a:off x="3635375" y="3832225"/>
            <a:ext cx="1654175" cy="2305050"/>
          </a:xfrm>
          <a:prstGeom prst="rect">
            <a:avLst/>
          </a:prstGeom>
          <a:noFill/>
          <a:ln w="1587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cSld>
  <p:clrMapOvr>
    <a:masterClrMapping/>
  </p:clrMapOvr>
  <p:transition advTm="250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D1B5305-8018-442B-A409-384DAA026318}"/>
              </a:ext>
            </a:extLst>
          </p:cNvPr>
          <p:cNvSpPr txBox="1"/>
          <p:nvPr/>
        </p:nvSpPr>
        <p:spPr>
          <a:xfrm>
            <a:off x="468311" y="338759"/>
            <a:ext cx="8207375" cy="2108269"/>
          </a:xfrm>
          <a:prstGeom prst="rect">
            <a:avLst/>
          </a:prstGeom>
          <a:noFill/>
        </p:spPr>
        <p:txBody>
          <a:bodyPr>
            <a:spAutoFit/>
          </a:bodyPr>
          <a:lstStyle/>
          <a:p>
            <a:pPr>
              <a:defRPr/>
            </a:pPr>
            <a:r>
              <a:rPr lang="en-GB" sz="2700" b="1" u="sng" dirty="0">
                <a:latin typeface="+mn-lt"/>
              </a:rPr>
              <a:t>English: </a:t>
            </a:r>
            <a:r>
              <a:rPr lang="en-GB" sz="2700" b="1" u="sng" dirty="0" err="1">
                <a:latin typeface="+mn-lt"/>
              </a:rPr>
              <a:t>Grammarsaurus</a:t>
            </a:r>
            <a:r>
              <a:rPr lang="en-GB" sz="2700" b="1" u="sng" dirty="0">
                <a:latin typeface="+mn-lt"/>
              </a:rPr>
              <a:t> </a:t>
            </a:r>
          </a:p>
          <a:p>
            <a:pPr>
              <a:defRPr/>
            </a:pPr>
            <a:endParaRPr lang="en-GB" sz="2700" b="1" u="sng" dirty="0">
              <a:latin typeface="+mn-lt"/>
            </a:endParaRPr>
          </a:p>
          <a:p>
            <a:pPr>
              <a:defRPr/>
            </a:pPr>
            <a:endParaRPr lang="en-GB" sz="2700" b="1" u="sng" dirty="0">
              <a:latin typeface="+mn-lt"/>
            </a:endParaRPr>
          </a:p>
          <a:p>
            <a:pPr>
              <a:defRPr/>
            </a:pPr>
            <a:endParaRPr lang="en-GB" sz="1600" dirty="0">
              <a:latin typeface="+mn-lt"/>
            </a:endParaRPr>
          </a:p>
          <a:p>
            <a:pPr>
              <a:defRPr/>
            </a:pPr>
            <a:endParaRPr lang="en-GB" sz="1600" dirty="0">
              <a:latin typeface="+mn-lt"/>
            </a:endParaRPr>
          </a:p>
          <a:p>
            <a:pPr>
              <a:defRPr/>
            </a:pPr>
            <a:endParaRPr lang="en-GB" b="1" u="sng" dirty="0">
              <a:latin typeface="+mn-lt"/>
            </a:endParaRPr>
          </a:p>
        </p:txBody>
      </p:sp>
      <p:sp>
        <p:nvSpPr>
          <p:cNvPr id="2" name="TextBox 1">
            <a:extLst>
              <a:ext uri="{FF2B5EF4-FFF2-40B4-BE49-F238E27FC236}">
                <a16:creationId xmlns:a16="http://schemas.microsoft.com/office/drawing/2014/main" id="{1B4643DF-9222-A740-C5DC-11F0323058EE}"/>
              </a:ext>
            </a:extLst>
          </p:cNvPr>
          <p:cNvSpPr txBox="1"/>
          <p:nvPr/>
        </p:nvSpPr>
        <p:spPr>
          <a:xfrm>
            <a:off x="647562" y="1017678"/>
            <a:ext cx="7848872" cy="4524315"/>
          </a:xfrm>
          <a:prstGeom prst="rect">
            <a:avLst/>
          </a:prstGeom>
          <a:noFill/>
        </p:spPr>
        <p:txBody>
          <a:bodyPr wrap="square" rtlCol="0">
            <a:spAutoFit/>
          </a:bodyPr>
          <a:lstStyle/>
          <a:p>
            <a:r>
              <a:rPr lang="en-GB" b="1" u="sng" dirty="0"/>
              <a:t>Term 1:</a:t>
            </a:r>
          </a:p>
          <a:p>
            <a:endParaRPr lang="en-GB" b="1" u="sng" dirty="0"/>
          </a:p>
          <a:p>
            <a:r>
              <a:rPr lang="en-GB" b="1" u="sng" dirty="0" err="1"/>
              <a:t>Grammarsaurus</a:t>
            </a:r>
            <a:r>
              <a:rPr lang="en-GB" b="1" u="sng" dirty="0"/>
              <a:t> PVPG unit </a:t>
            </a:r>
          </a:p>
          <a:p>
            <a:endParaRPr lang="en-GB" b="1" u="sng" dirty="0"/>
          </a:p>
          <a:p>
            <a:r>
              <a:rPr lang="en-GB" dirty="0"/>
              <a:t>Focus on punctuation and grammar and the correct sentence formation.  </a:t>
            </a:r>
          </a:p>
          <a:p>
            <a:endParaRPr lang="en-GB" dirty="0"/>
          </a:p>
          <a:p>
            <a:r>
              <a:rPr lang="en-GB" b="1" u="sng" dirty="0"/>
              <a:t>Information report </a:t>
            </a:r>
          </a:p>
          <a:p>
            <a:endParaRPr lang="en-GB" b="1" u="sng" dirty="0"/>
          </a:p>
          <a:p>
            <a:r>
              <a:rPr lang="en-GB" dirty="0"/>
              <a:t>We will link our writing in English to our learning in science where we will be writing a non-chronological report on seasons. </a:t>
            </a:r>
          </a:p>
          <a:p>
            <a:endParaRPr lang="en-GB" dirty="0"/>
          </a:p>
          <a:p>
            <a:r>
              <a:rPr lang="en-GB" b="1" u="sng" dirty="0"/>
              <a:t>Skills covered </a:t>
            </a:r>
            <a:r>
              <a:rPr lang="en-GB" dirty="0"/>
              <a:t>– </a:t>
            </a:r>
          </a:p>
          <a:p>
            <a:r>
              <a:rPr lang="en-GB" dirty="0"/>
              <a:t>Capital letters for proper nouns </a:t>
            </a:r>
          </a:p>
          <a:p>
            <a:r>
              <a:rPr lang="en-GB" dirty="0"/>
              <a:t>Using co-ordinating conjunctions</a:t>
            </a:r>
          </a:p>
          <a:p>
            <a:r>
              <a:rPr lang="en-GB" dirty="0"/>
              <a:t>Writing for the purpose of informing</a:t>
            </a:r>
          </a:p>
          <a:p>
            <a:r>
              <a:rPr lang="en-GB" dirty="0"/>
              <a:t>Using headings </a:t>
            </a:r>
          </a:p>
        </p:txBody>
      </p:sp>
    </p:spTree>
  </p:cSld>
  <p:clrMapOvr>
    <a:masterClrMapping/>
  </p:clrMapOvr>
  <p:transition advTm="2500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48E4239B-231B-46D3-9D8A-43BD29661560}"/>
              </a:ext>
            </a:extLst>
          </p:cNvPr>
          <p:cNvSpPr>
            <a:spLocks noGrp="1"/>
          </p:cNvSpPr>
          <p:nvPr>
            <p:ph type="title"/>
          </p:nvPr>
        </p:nvSpPr>
        <p:spPr>
          <a:xfrm>
            <a:off x="827088" y="206375"/>
            <a:ext cx="6870700" cy="1060450"/>
          </a:xfrm>
        </p:spPr>
        <p:txBody>
          <a:bodyPr/>
          <a:lstStyle/>
          <a:p>
            <a:r>
              <a:rPr lang="en-GB" altLang="en-US" sz="3200" b="1" u="sng" dirty="0"/>
              <a:t>Reading expectations for Year 2 </a:t>
            </a:r>
          </a:p>
        </p:txBody>
      </p:sp>
      <p:sp>
        <p:nvSpPr>
          <p:cNvPr id="3" name="TextBox 2">
            <a:extLst>
              <a:ext uri="{FF2B5EF4-FFF2-40B4-BE49-F238E27FC236}">
                <a16:creationId xmlns:a16="http://schemas.microsoft.com/office/drawing/2014/main" id="{4B61B654-5F5B-35C9-12E0-C28C13F3BF65}"/>
              </a:ext>
            </a:extLst>
          </p:cNvPr>
          <p:cNvSpPr txBox="1"/>
          <p:nvPr/>
        </p:nvSpPr>
        <p:spPr>
          <a:xfrm>
            <a:off x="611560" y="1190906"/>
            <a:ext cx="7920880" cy="5047536"/>
          </a:xfrm>
          <a:prstGeom prst="rect">
            <a:avLst/>
          </a:prstGeom>
          <a:noFill/>
        </p:spPr>
        <p:txBody>
          <a:bodyPr wrap="square">
            <a:spAutoFit/>
          </a:bodyPr>
          <a:lstStyle/>
          <a:p>
            <a:pPr>
              <a:buFont typeface="Arial" pitchFamily="34" charset="0"/>
              <a:buChar char="•"/>
              <a:defRPr/>
            </a:pPr>
            <a:r>
              <a:rPr lang="en-GB" altLang="en-US" sz="2300" dirty="0">
                <a:latin typeface="+mn-lt"/>
              </a:rPr>
              <a:t>Be able to read and understand a wide range of fiction (stories, poems, plays) and non-fiction (information) texts.</a:t>
            </a:r>
          </a:p>
          <a:p>
            <a:pPr>
              <a:buFont typeface="Arial" pitchFamily="34" charset="0"/>
              <a:buChar char="•"/>
              <a:defRPr/>
            </a:pPr>
            <a:r>
              <a:rPr lang="en-GB" altLang="en-US" sz="2300" dirty="0">
                <a:latin typeface="+mn-lt"/>
              </a:rPr>
              <a:t>Read and perform poems and plays.</a:t>
            </a:r>
          </a:p>
          <a:p>
            <a:pPr>
              <a:buFont typeface="Arial" pitchFamily="34" charset="0"/>
              <a:buChar char="•"/>
              <a:defRPr/>
            </a:pPr>
            <a:r>
              <a:rPr lang="en-GB" altLang="en-US" sz="2300" dirty="0">
                <a:latin typeface="+mn-lt"/>
              </a:rPr>
              <a:t>Check that the text makes sense as they are reading; stopping and self-correcting mistakes.</a:t>
            </a:r>
          </a:p>
          <a:p>
            <a:pPr>
              <a:buFont typeface="Arial" pitchFamily="34" charset="0"/>
              <a:buChar char="•"/>
              <a:defRPr/>
            </a:pPr>
            <a:r>
              <a:rPr lang="en-GB" altLang="en-US" sz="2300" dirty="0">
                <a:latin typeface="+mn-lt"/>
              </a:rPr>
              <a:t>Finding information in a text.</a:t>
            </a:r>
          </a:p>
          <a:p>
            <a:pPr>
              <a:buFont typeface="Arial" pitchFamily="34" charset="0"/>
              <a:buChar char="•"/>
              <a:defRPr/>
            </a:pPr>
            <a:r>
              <a:rPr lang="en-GB" altLang="en-US" sz="2300" dirty="0">
                <a:latin typeface="+mn-lt"/>
              </a:rPr>
              <a:t>Asking and answering questions to show an understanding of the text.</a:t>
            </a:r>
          </a:p>
          <a:p>
            <a:pPr>
              <a:buFont typeface="Arial" pitchFamily="34" charset="0"/>
              <a:buChar char="•"/>
              <a:defRPr/>
            </a:pPr>
            <a:r>
              <a:rPr lang="en-GB" altLang="en-US" sz="2300" dirty="0">
                <a:latin typeface="+mn-lt"/>
              </a:rPr>
              <a:t>Inferring characters' feelings and thoughts from their actions.</a:t>
            </a:r>
          </a:p>
          <a:p>
            <a:pPr>
              <a:buFont typeface="Arial" pitchFamily="34" charset="0"/>
              <a:buChar char="•"/>
              <a:defRPr/>
            </a:pPr>
            <a:r>
              <a:rPr lang="en-GB" altLang="en-US" sz="2300" dirty="0">
                <a:latin typeface="+mn-lt"/>
              </a:rPr>
              <a:t>Predicting what might happen next.</a:t>
            </a:r>
          </a:p>
          <a:p>
            <a:pPr>
              <a:buFont typeface="Arial" pitchFamily="34" charset="0"/>
              <a:buChar char="•"/>
              <a:defRPr/>
            </a:pPr>
            <a:r>
              <a:rPr lang="en-GB" altLang="en-US" sz="2300" dirty="0">
                <a:latin typeface="+mn-lt"/>
              </a:rPr>
              <a:t>Making links between the text and other things they have read.</a:t>
            </a:r>
          </a:p>
        </p:txBody>
      </p:sp>
    </p:spTree>
  </p:cSld>
  <p:clrMapOvr>
    <a:masterClrMapping/>
  </p:clrMapOvr>
  <p:transition advTm="25000"/>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386BB52-DAAC-4550-97EE-0457DB07585B}"/>
              </a:ext>
            </a:extLst>
          </p:cNvPr>
          <p:cNvSpPr txBox="1"/>
          <p:nvPr/>
        </p:nvSpPr>
        <p:spPr>
          <a:xfrm>
            <a:off x="496888" y="620713"/>
            <a:ext cx="8208962" cy="6017032"/>
          </a:xfrm>
          <a:prstGeom prst="rect">
            <a:avLst/>
          </a:prstGeom>
          <a:noFill/>
        </p:spPr>
        <p:txBody>
          <a:bodyPr>
            <a:spAutoFit/>
          </a:bodyPr>
          <a:lstStyle/>
          <a:p>
            <a:pPr algn="ctr">
              <a:defRPr/>
            </a:pPr>
            <a:r>
              <a:rPr lang="en-GB" sz="2700" b="1" u="sng" dirty="0">
                <a:latin typeface="+mn-lt"/>
              </a:rPr>
              <a:t>Writing expectations for Year 2</a:t>
            </a:r>
          </a:p>
          <a:p>
            <a:pPr algn="ctr">
              <a:defRPr/>
            </a:pPr>
            <a:r>
              <a:rPr lang="en-GB" sz="2000" b="1" u="sng" dirty="0">
                <a:latin typeface="+mn-lt"/>
              </a:rPr>
              <a:t>Children will build on previous learning</a:t>
            </a:r>
          </a:p>
          <a:p>
            <a:pPr algn="ctr">
              <a:defRPr/>
            </a:pPr>
            <a:endParaRPr lang="en-GB" sz="1000" b="1" u="sng" dirty="0">
              <a:latin typeface="+mn-lt"/>
            </a:endParaRPr>
          </a:p>
          <a:p>
            <a:pPr marL="342900" indent="-342900">
              <a:buFont typeface="Arial" panose="020B0604020202020204" pitchFamily="34" charset="0"/>
              <a:buChar char="•"/>
              <a:defRPr/>
            </a:pPr>
            <a:r>
              <a:rPr lang="en-GB" sz="2000" dirty="0">
                <a:latin typeface="+mj-lt"/>
              </a:rPr>
              <a:t>Use </a:t>
            </a:r>
            <a:r>
              <a:rPr lang="en-GB" sz="2000" b="1" dirty="0">
                <a:latin typeface="+mj-lt"/>
              </a:rPr>
              <a:t>different types of sentences </a:t>
            </a:r>
            <a:r>
              <a:rPr lang="en-GB" sz="2000" dirty="0">
                <a:latin typeface="+mj-lt"/>
              </a:rPr>
              <a:t>(statements, questions, exclamations and commands</a:t>
            </a:r>
            <a:r>
              <a:rPr lang="en-GB" sz="2000" dirty="0">
                <a:latin typeface="+mn-lt"/>
              </a:rPr>
              <a:t>) to engage the reader, using t</a:t>
            </a:r>
            <a:r>
              <a:rPr lang="en-GB" sz="2000" dirty="0">
                <a:latin typeface="+mj-lt"/>
              </a:rPr>
              <a:t>he correct punctuation.</a:t>
            </a:r>
          </a:p>
          <a:p>
            <a:pPr marL="342900" indent="-342900">
              <a:buFont typeface="Arial" panose="020B0604020202020204" pitchFamily="34" charset="0"/>
              <a:buChar char="•"/>
              <a:defRPr/>
            </a:pPr>
            <a:r>
              <a:rPr lang="en-GB" sz="2000" dirty="0">
                <a:latin typeface="+mj-lt"/>
              </a:rPr>
              <a:t>Use </a:t>
            </a:r>
            <a:r>
              <a:rPr lang="en-GB" sz="2000" b="1" dirty="0">
                <a:latin typeface="+mj-lt"/>
              </a:rPr>
              <a:t>conjunctions</a:t>
            </a:r>
            <a:r>
              <a:rPr lang="en-GB" sz="2000" dirty="0">
                <a:latin typeface="+mj-lt"/>
              </a:rPr>
              <a:t> to give the reader more information (and, or, so, but, because, when, if, that).</a:t>
            </a:r>
            <a:endParaRPr lang="en-GB" sz="1000" dirty="0">
              <a:latin typeface="+mj-lt"/>
            </a:endParaRPr>
          </a:p>
          <a:p>
            <a:pPr marL="342900" indent="-342900">
              <a:buFont typeface="Arial" panose="020B0604020202020204" pitchFamily="34" charset="0"/>
              <a:buChar char="•"/>
              <a:defRPr/>
            </a:pPr>
            <a:r>
              <a:rPr lang="en-GB" sz="2000" dirty="0">
                <a:latin typeface="+mj-lt"/>
              </a:rPr>
              <a:t>Use a</a:t>
            </a:r>
            <a:r>
              <a:rPr lang="en-GB" sz="2000" b="1" dirty="0">
                <a:latin typeface="+mj-lt"/>
              </a:rPr>
              <a:t> range of word types </a:t>
            </a:r>
            <a:r>
              <a:rPr lang="en-GB" sz="2000" dirty="0">
                <a:latin typeface="+mj-lt"/>
              </a:rPr>
              <a:t>to entertain and inform the reader (nouns, adjectives, noun phrases, present tense verbs, past tense verbs, adverbs.)</a:t>
            </a:r>
          </a:p>
          <a:p>
            <a:pPr marL="342900" indent="-342900">
              <a:buFont typeface="Arial" panose="020B0604020202020204" pitchFamily="34" charset="0"/>
              <a:buChar char="•"/>
              <a:defRPr/>
            </a:pPr>
            <a:r>
              <a:rPr lang="en-GB" sz="2000" dirty="0">
                <a:latin typeface="+mj-lt"/>
              </a:rPr>
              <a:t>Use a varied </a:t>
            </a:r>
            <a:r>
              <a:rPr lang="en-GB" sz="2000" b="1" dirty="0">
                <a:latin typeface="+mj-lt"/>
              </a:rPr>
              <a:t>range of punctuation</a:t>
            </a:r>
            <a:r>
              <a:rPr lang="en-GB" sz="2000" dirty="0">
                <a:latin typeface="+mj-lt"/>
              </a:rPr>
              <a:t>:</a:t>
            </a:r>
          </a:p>
          <a:p>
            <a:pPr marL="800100" lvl="1" indent="-342900">
              <a:buFont typeface="Wingdings" panose="05000000000000000000" pitchFamily="2" charset="2"/>
              <a:buChar char="ü"/>
              <a:defRPr/>
            </a:pPr>
            <a:r>
              <a:rPr lang="en-GB" sz="2000" dirty="0">
                <a:latin typeface="+mj-lt"/>
              </a:rPr>
              <a:t>capital letters, full stops, question marks, exclamation marks, commas for lists.</a:t>
            </a:r>
          </a:p>
          <a:p>
            <a:pPr marL="800100" lvl="1" indent="-342900">
              <a:buFont typeface="Wingdings" panose="05000000000000000000" pitchFamily="2" charset="2"/>
              <a:buChar char="ü"/>
              <a:defRPr/>
            </a:pPr>
            <a:r>
              <a:rPr lang="en-GB" sz="2000" dirty="0">
                <a:latin typeface="+mj-lt"/>
              </a:rPr>
              <a:t>apostrophes for possession (the girl’s dress…)</a:t>
            </a:r>
          </a:p>
          <a:p>
            <a:pPr marL="800100" lvl="1" indent="-342900">
              <a:buFont typeface="Wingdings" panose="05000000000000000000" pitchFamily="2" charset="2"/>
              <a:buChar char="ü"/>
              <a:defRPr/>
            </a:pPr>
            <a:r>
              <a:rPr lang="en-GB" sz="2000" dirty="0">
                <a:latin typeface="+mj-lt"/>
              </a:rPr>
              <a:t>apostrophes for contraction (don’t, I’m, can’t, he’d, etc.)</a:t>
            </a:r>
            <a:endParaRPr lang="en-GB" sz="1000" dirty="0">
              <a:latin typeface="+mj-lt"/>
            </a:endParaRPr>
          </a:p>
          <a:p>
            <a:pPr marL="342900" indent="-342900">
              <a:buFont typeface="Arial" panose="020B0604020202020204" pitchFamily="34" charset="0"/>
              <a:buChar char="•"/>
              <a:defRPr/>
            </a:pPr>
            <a:r>
              <a:rPr lang="en-GB" sz="2000" dirty="0">
                <a:latin typeface="+mj-lt"/>
              </a:rPr>
              <a:t>Form </a:t>
            </a:r>
            <a:r>
              <a:rPr lang="en-GB" sz="2000" b="1" dirty="0">
                <a:latin typeface="+mj-lt"/>
              </a:rPr>
              <a:t>upper and lower case letters with the correct size</a:t>
            </a:r>
            <a:r>
              <a:rPr lang="en-GB" sz="2000" dirty="0">
                <a:latin typeface="+mj-lt"/>
              </a:rPr>
              <a:t>, relative to one another.</a:t>
            </a:r>
          </a:p>
          <a:p>
            <a:pPr marL="342900" indent="-342900">
              <a:buFont typeface="Arial" panose="020B0604020202020204" pitchFamily="34" charset="0"/>
              <a:buChar char="•"/>
              <a:defRPr/>
            </a:pPr>
            <a:r>
              <a:rPr lang="en-GB" sz="2000" dirty="0">
                <a:latin typeface="+mj-lt"/>
              </a:rPr>
              <a:t>Use </a:t>
            </a:r>
            <a:r>
              <a:rPr lang="en-GB" sz="2000" b="1" dirty="0">
                <a:latin typeface="+mj-lt"/>
              </a:rPr>
              <a:t>spacing between words</a:t>
            </a:r>
            <a:r>
              <a:rPr lang="en-GB" sz="2000" dirty="0">
                <a:latin typeface="+mj-lt"/>
              </a:rPr>
              <a:t> that reflects the size of the letters.</a:t>
            </a:r>
          </a:p>
          <a:p>
            <a:pPr>
              <a:defRPr/>
            </a:pPr>
            <a:endParaRPr lang="en-GB" sz="800" b="1" u="sng" dirty="0">
              <a:latin typeface="+mn-lt"/>
            </a:endParaRPr>
          </a:p>
        </p:txBody>
      </p:sp>
    </p:spTree>
  </p:cSld>
  <p:clrMapOvr>
    <a:masterClrMapping/>
  </p:clrMapOvr>
  <p:transition advTm="2500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D7E487B-FFF2-4721-BFD2-78F95AB673E2}"/>
              </a:ext>
            </a:extLst>
          </p:cNvPr>
          <p:cNvSpPr txBox="1"/>
          <p:nvPr/>
        </p:nvSpPr>
        <p:spPr>
          <a:xfrm>
            <a:off x="323850" y="476250"/>
            <a:ext cx="8208963" cy="954088"/>
          </a:xfrm>
          <a:prstGeom prst="rect">
            <a:avLst/>
          </a:prstGeom>
          <a:noFill/>
        </p:spPr>
        <p:txBody>
          <a:bodyPr>
            <a:spAutoFit/>
          </a:bodyPr>
          <a:lstStyle/>
          <a:p>
            <a:pPr>
              <a:defRPr/>
            </a:pPr>
            <a:endParaRPr lang="en-GB" sz="2800" b="1" dirty="0">
              <a:latin typeface="+mn-lt"/>
            </a:endParaRPr>
          </a:p>
          <a:p>
            <a:pPr>
              <a:defRPr/>
            </a:pPr>
            <a:endParaRPr lang="en-GB" sz="2800" b="1" dirty="0">
              <a:latin typeface="+mn-lt"/>
            </a:endParaRPr>
          </a:p>
        </p:txBody>
      </p:sp>
      <p:sp>
        <p:nvSpPr>
          <p:cNvPr id="4" name="Rectangle 3">
            <a:extLst>
              <a:ext uri="{FF2B5EF4-FFF2-40B4-BE49-F238E27FC236}">
                <a16:creationId xmlns:a16="http://schemas.microsoft.com/office/drawing/2014/main" id="{1170AB8A-62EC-45DA-8151-F646FA7A5EA5}"/>
              </a:ext>
            </a:extLst>
          </p:cNvPr>
          <p:cNvSpPr/>
          <p:nvPr/>
        </p:nvSpPr>
        <p:spPr>
          <a:xfrm>
            <a:off x="395288" y="896938"/>
            <a:ext cx="8353425" cy="5201424"/>
          </a:xfrm>
          <a:prstGeom prst="rect">
            <a:avLst/>
          </a:prstGeom>
        </p:spPr>
        <p:txBody>
          <a:bodyPr>
            <a:spAutoFit/>
          </a:bodyPr>
          <a:lstStyle/>
          <a:p>
            <a:pPr algn="ctr">
              <a:defRPr/>
            </a:pPr>
            <a:r>
              <a:rPr lang="en-GB" sz="2800" b="1" u="sng" dirty="0">
                <a:latin typeface="+mj-lt"/>
              </a:rPr>
              <a:t>Geography and History topics</a:t>
            </a:r>
          </a:p>
          <a:p>
            <a:pPr algn="ctr">
              <a:defRPr/>
            </a:pPr>
            <a:endParaRPr lang="en-GB" sz="2800" b="1" dirty="0">
              <a:latin typeface="+mj-lt"/>
            </a:endParaRPr>
          </a:p>
          <a:p>
            <a:pPr>
              <a:defRPr/>
            </a:pPr>
            <a:r>
              <a:rPr lang="en-GB" sz="2000" b="1" u="sng" dirty="0">
                <a:latin typeface="+mj-lt"/>
              </a:rPr>
              <a:t>Term 1 – How was school different in the past?</a:t>
            </a:r>
          </a:p>
          <a:p>
            <a:pPr>
              <a:defRPr/>
            </a:pPr>
            <a:endParaRPr lang="en-GB" sz="2000" b="1" u="sng" dirty="0">
              <a:latin typeface="+mj-lt"/>
            </a:endParaRPr>
          </a:p>
          <a:p>
            <a:pPr>
              <a:defRPr/>
            </a:pPr>
            <a:r>
              <a:rPr lang="en-GB" sz="2000" b="1" u="sng" dirty="0">
                <a:latin typeface="+mj-lt"/>
              </a:rPr>
              <a:t>Term 2 – Would you prefer to live in a hot or cold place?</a:t>
            </a:r>
          </a:p>
          <a:p>
            <a:pPr>
              <a:defRPr/>
            </a:pPr>
            <a:endParaRPr lang="en-GB" sz="2000" b="1" u="sng" dirty="0">
              <a:latin typeface="+mj-lt"/>
            </a:endParaRPr>
          </a:p>
          <a:p>
            <a:pPr>
              <a:defRPr/>
            </a:pPr>
            <a:r>
              <a:rPr lang="en-GB" sz="2000" b="1" u="sng" dirty="0">
                <a:latin typeface="+mj-lt"/>
              </a:rPr>
              <a:t>Term 3 – How did we learn to fly?</a:t>
            </a:r>
          </a:p>
          <a:p>
            <a:pPr>
              <a:defRPr/>
            </a:pPr>
            <a:endParaRPr lang="en-GB" sz="2000" b="1" u="sng" dirty="0">
              <a:latin typeface="+mj-lt"/>
            </a:endParaRPr>
          </a:p>
          <a:p>
            <a:pPr>
              <a:defRPr/>
            </a:pPr>
            <a:r>
              <a:rPr lang="en-GB" sz="2000" b="1" u="sng" dirty="0">
                <a:latin typeface="+mj-lt"/>
              </a:rPr>
              <a:t>Term 4 – Why is our world wonderful?</a:t>
            </a:r>
          </a:p>
          <a:p>
            <a:pPr>
              <a:defRPr/>
            </a:pPr>
            <a:endParaRPr lang="en-GB" sz="2000" b="1" u="sng" dirty="0">
              <a:latin typeface="+mj-lt"/>
            </a:endParaRPr>
          </a:p>
          <a:p>
            <a:pPr>
              <a:defRPr/>
            </a:pPr>
            <a:r>
              <a:rPr lang="en-GB" sz="2000" b="1" u="sng" dirty="0">
                <a:latin typeface="+mj-lt"/>
              </a:rPr>
              <a:t>Term 5 – What is a monarch?</a:t>
            </a:r>
          </a:p>
          <a:p>
            <a:pPr>
              <a:defRPr/>
            </a:pPr>
            <a:endParaRPr lang="en-GB" sz="2000" b="1" u="sng" dirty="0">
              <a:latin typeface="+mj-lt"/>
            </a:endParaRPr>
          </a:p>
          <a:p>
            <a:pPr>
              <a:defRPr/>
            </a:pPr>
            <a:r>
              <a:rPr lang="en-GB" sz="2000" b="1" u="sng" dirty="0">
                <a:latin typeface="+mj-lt"/>
              </a:rPr>
              <a:t>Term 6 – What is it like to live by the coast? </a:t>
            </a:r>
            <a:endParaRPr lang="en-GB" sz="2000" dirty="0">
              <a:latin typeface="+mj-lt"/>
            </a:endParaRPr>
          </a:p>
          <a:p>
            <a:pPr>
              <a:defRPr/>
            </a:pPr>
            <a:r>
              <a:rPr lang="en-GB" sz="2800" dirty="0">
                <a:latin typeface="+mj-lt"/>
              </a:rPr>
              <a:t>  </a:t>
            </a:r>
          </a:p>
          <a:p>
            <a:pPr>
              <a:defRPr/>
            </a:pPr>
            <a:r>
              <a:rPr lang="en-GB" sz="2800" dirty="0">
                <a:latin typeface="+mj-lt"/>
              </a:rPr>
              <a:t>  </a:t>
            </a:r>
          </a:p>
        </p:txBody>
      </p:sp>
    </p:spTree>
  </p:cSld>
  <p:clrMapOvr>
    <a:masterClrMapping/>
  </p:clrMapOvr>
  <p:transition advTm="250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7B910395-A817-44FA-AF87-C16546B6EB94}"/>
              </a:ext>
            </a:extLst>
          </p:cNvPr>
          <p:cNvSpPr>
            <a:spLocks noGrp="1"/>
          </p:cNvSpPr>
          <p:nvPr>
            <p:ph type="title"/>
          </p:nvPr>
        </p:nvSpPr>
        <p:spPr>
          <a:xfrm>
            <a:off x="611560" y="332656"/>
            <a:ext cx="7024687" cy="719931"/>
          </a:xfrm>
        </p:spPr>
        <p:txBody>
          <a:bodyPr/>
          <a:lstStyle/>
          <a:p>
            <a:pPr eaLnBrk="1" hangingPunct="1"/>
            <a:r>
              <a:rPr lang="en-GB" altLang="en-US" b="1" dirty="0">
                <a:solidFill>
                  <a:schemeClr val="tx1"/>
                </a:solidFill>
              </a:rPr>
              <a:t>Homework</a:t>
            </a:r>
          </a:p>
        </p:txBody>
      </p:sp>
      <p:pic>
        <p:nvPicPr>
          <p:cNvPr id="3" name="Content Placeholder 2">
            <a:extLst>
              <a:ext uri="{FF2B5EF4-FFF2-40B4-BE49-F238E27FC236}">
                <a16:creationId xmlns:a16="http://schemas.microsoft.com/office/drawing/2014/main" id="{605B0665-4FCC-DE35-8178-9D36BF8756EF}"/>
              </a:ext>
            </a:extLst>
          </p:cNvPr>
          <p:cNvPicPr>
            <a:picLocks noGrp="1" noChangeAspect="1"/>
          </p:cNvPicPr>
          <p:nvPr>
            <p:ph idx="1"/>
          </p:nvPr>
        </p:nvPicPr>
        <p:blipFill>
          <a:blip r:embed="rId2"/>
          <a:stretch>
            <a:fillRect/>
          </a:stretch>
        </p:blipFill>
        <p:spPr bwMode="auto">
          <a:xfrm>
            <a:off x="504241" y="1196752"/>
            <a:ext cx="8135517" cy="518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5000"/>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6571030"/>
          </a:xfrm>
          <a:prstGeom prst="rect">
            <a:avLst/>
          </a:prstGeom>
          <a:noFill/>
        </p:spPr>
        <p:txBody>
          <a:bodyPr>
            <a:spAutoFit/>
          </a:bodyPr>
          <a:lstStyle/>
          <a:p>
            <a:pPr>
              <a:defRPr/>
            </a:pPr>
            <a:r>
              <a:rPr lang="en-GB" sz="2700" b="1" dirty="0">
                <a:latin typeface="+mn-lt"/>
              </a:rPr>
              <a:t>   </a:t>
            </a:r>
            <a:r>
              <a:rPr lang="en-GB" sz="2700" b="1" u="sng" dirty="0">
                <a:latin typeface="+mn-lt"/>
              </a:rPr>
              <a:t>Class Dojo</a:t>
            </a:r>
          </a:p>
          <a:p>
            <a:pPr>
              <a:defRPr/>
            </a:pPr>
            <a:endParaRPr lang="en-GB" sz="1400" dirty="0"/>
          </a:p>
          <a:p>
            <a:pPr>
              <a:defRPr/>
            </a:pPr>
            <a:r>
              <a:rPr lang="en-GB" sz="2000" dirty="0"/>
              <a:t>            </a:t>
            </a:r>
          </a:p>
          <a:p>
            <a:pPr>
              <a:defRPr/>
            </a:pPr>
            <a:endParaRPr lang="en-GB" sz="2000" dirty="0">
              <a:latin typeface="+mj-lt"/>
            </a:endParaRPr>
          </a:p>
          <a:p>
            <a:pPr>
              <a:defRPr/>
            </a:pPr>
            <a:r>
              <a:rPr lang="en-GB" sz="2000" dirty="0">
                <a:latin typeface="+mj-lt"/>
              </a:rPr>
              <a:t>Children can earn Dojo points for displaying any of the following:</a:t>
            </a: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r>
              <a:rPr lang="en-GB" sz="2000" dirty="0">
                <a:latin typeface="+mj-lt"/>
              </a:rPr>
              <a:t>Certificates will be presented if children reach the following milestones:</a:t>
            </a:r>
          </a:p>
          <a:p>
            <a:pPr>
              <a:defRPr/>
            </a:pPr>
            <a:r>
              <a:rPr lang="en-GB" sz="2000" dirty="0">
                <a:latin typeface="+mj-lt"/>
              </a:rPr>
              <a:t>30 Dojos – Bronze</a:t>
            </a:r>
          </a:p>
          <a:p>
            <a:pPr>
              <a:defRPr/>
            </a:pPr>
            <a:r>
              <a:rPr lang="en-GB" sz="2000" dirty="0">
                <a:latin typeface="+mj-lt"/>
              </a:rPr>
              <a:t>60 Dojos – Silver</a:t>
            </a:r>
          </a:p>
          <a:p>
            <a:pPr>
              <a:defRPr/>
            </a:pPr>
            <a:r>
              <a:rPr lang="en-GB" sz="2000" dirty="0">
                <a:latin typeface="+mj-lt"/>
              </a:rPr>
              <a:t>100 Dojos – Gold</a:t>
            </a:r>
          </a:p>
          <a:p>
            <a:pPr>
              <a:defRPr/>
            </a:pPr>
            <a:r>
              <a:rPr lang="en-GB" sz="2000" dirty="0">
                <a:latin typeface="+mj-lt"/>
              </a:rPr>
              <a:t>150 Dojos - Platinum</a:t>
            </a:r>
          </a:p>
          <a:p>
            <a:pPr>
              <a:defRPr/>
            </a:pPr>
            <a:endParaRPr lang="en-GB" sz="2000" dirty="0"/>
          </a:p>
          <a:p>
            <a:pPr>
              <a:defRPr/>
            </a:pPr>
            <a:r>
              <a:rPr lang="en-GB" sz="2000" dirty="0"/>
              <a:t> </a:t>
            </a:r>
            <a:endParaRPr lang="en-GB" sz="2000" dirty="0">
              <a:latin typeface="+mn-lt"/>
            </a:endParaRPr>
          </a:p>
        </p:txBody>
      </p:sp>
      <p:pic>
        <p:nvPicPr>
          <p:cNvPr id="2" name="Picture 1">
            <a:extLst>
              <a:ext uri="{FF2B5EF4-FFF2-40B4-BE49-F238E27FC236}">
                <a16:creationId xmlns:a16="http://schemas.microsoft.com/office/drawing/2014/main" id="{E191FF1E-7909-452C-BB0D-BBDDE0BF1DA4}"/>
              </a:ext>
            </a:extLst>
          </p:cNvPr>
          <p:cNvPicPr>
            <a:picLocks noChangeAspect="1"/>
          </p:cNvPicPr>
          <p:nvPr/>
        </p:nvPicPr>
        <p:blipFill>
          <a:blip r:embed="rId2"/>
          <a:stretch>
            <a:fillRect/>
          </a:stretch>
        </p:blipFill>
        <p:spPr>
          <a:xfrm>
            <a:off x="5724128" y="260648"/>
            <a:ext cx="1325322" cy="1173857"/>
          </a:xfrm>
          <a:prstGeom prst="rect">
            <a:avLst/>
          </a:prstGeom>
        </p:spPr>
      </p:pic>
      <p:pic>
        <p:nvPicPr>
          <p:cNvPr id="5" name="Picture 4">
            <a:extLst>
              <a:ext uri="{FF2B5EF4-FFF2-40B4-BE49-F238E27FC236}">
                <a16:creationId xmlns:a16="http://schemas.microsoft.com/office/drawing/2014/main" id="{3954BD3E-60ED-4275-A2E0-5F9911FF1566}"/>
              </a:ext>
            </a:extLst>
          </p:cNvPr>
          <p:cNvPicPr>
            <a:picLocks noChangeAspect="1"/>
          </p:cNvPicPr>
          <p:nvPr/>
        </p:nvPicPr>
        <p:blipFill>
          <a:blip r:embed="rId3"/>
          <a:stretch>
            <a:fillRect/>
          </a:stretch>
        </p:blipFill>
        <p:spPr>
          <a:xfrm>
            <a:off x="2162173" y="2080359"/>
            <a:ext cx="4819650" cy="1171575"/>
          </a:xfrm>
          <a:prstGeom prst="rect">
            <a:avLst/>
          </a:prstGeom>
        </p:spPr>
      </p:pic>
      <p:pic>
        <p:nvPicPr>
          <p:cNvPr id="6" name="Picture 5">
            <a:extLst>
              <a:ext uri="{FF2B5EF4-FFF2-40B4-BE49-F238E27FC236}">
                <a16:creationId xmlns:a16="http://schemas.microsoft.com/office/drawing/2014/main" id="{B2A365F7-0D47-41C1-9149-3F5616D47CC8}"/>
              </a:ext>
            </a:extLst>
          </p:cNvPr>
          <p:cNvPicPr>
            <a:picLocks noChangeAspect="1"/>
          </p:cNvPicPr>
          <p:nvPr/>
        </p:nvPicPr>
        <p:blipFill>
          <a:blip r:embed="rId4"/>
          <a:stretch>
            <a:fillRect/>
          </a:stretch>
        </p:blipFill>
        <p:spPr>
          <a:xfrm>
            <a:off x="3376610" y="3226865"/>
            <a:ext cx="2390775" cy="1257300"/>
          </a:xfrm>
          <a:prstGeom prst="rect">
            <a:avLst/>
          </a:prstGeom>
        </p:spPr>
      </p:pic>
    </p:spTree>
    <p:extLst>
      <p:ext uri="{BB962C8B-B14F-4D97-AF65-F5344CB8AC3E}">
        <p14:creationId xmlns:p14="http://schemas.microsoft.com/office/powerpoint/2010/main" val="3852757288"/>
      </p:ext>
    </p:extLst>
  </p:cSld>
  <p:clrMapOvr>
    <a:masterClrMapping/>
  </p:clrMapOvr>
  <p:transition advTm="250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4847481"/>
          </a:xfrm>
          <a:prstGeom prst="rect">
            <a:avLst/>
          </a:prstGeom>
          <a:noFill/>
        </p:spPr>
        <p:txBody>
          <a:bodyPr>
            <a:spAutoFit/>
          </a:bodyPr>
          <a:lstStyle/>
          <a:p>
            <a:pPr>
              <a:defRPr/>
            </a:pPr>
            <a:r>
              <a:rPr lang="en-GB" sz="2700" b="1" dirty="0">
                <a:latin typeface="+mn-lt"/>
              </a:rPr>
              <a:t> </a:t>
            </a:r>
            <a:r>
              <a:rPr lang="en-GB" sz="2700" b="1" u="sng" dirty="0">
                <a:latin typeface="+mn-lt"/>
              </a:rPr>
              <a:t>Aspirations</a:t>
            </a:r>
          </a:p>
          <a:p>
            <a:pPr>
              <a:defRPr/>
            </a:pPr>
            <a:endParaRPr lang="en-GB" sz="1400" dirty="0"/>
          </a:p>
          <a:p>
            <a:pPr>
              <a:defRPr/>
            </a:pPr>
            <a:r>
              <a:rPr lang="en-GB" sz="3600" dirty="0"/>
              <a:t>     </a:t>
            </a:r>
            <a:endParaRPr lang="en-GB" sz="2400" dirty="0">
              <a:latin typeface="+mj-lt"/>
            </a:endParaRPr>
          </a:p>
          <a:p>
            <a:pPr>
              <a:defRPr/>
            </a:pPr>
            <a:r>
              <a:rPr lang="en-GB" sz="2400" dirty="0">
                <a:latin typeface="+mj-lt"/>
              </a:rPr>
              <a:t>We are very keen to promote and enhance career aspirations for our children. To this end, we are exploring some of the careers that individual subjects could lead to. </a:t>
            </a:r>
          </a:p>
          <a:p>
            <a:pPr>
              <a:defRPr/>
            </a:pPr>
            <a:endParaRPr lang="en-GB" sz="2400" dirty="0">
              <a:latin typeface="+mj-lt"/>
            </a:endParaRPr>
          </a:p>
          <a:p>
            <a:pPr>
              <a:defRPr/>
            </a:pPr>
            <a:r>
              <a:rPr lang="en-GB" sz="2400" dirty="0">
                <a:latin typeface="+mj-lt"/>
              </a:rPr>
              <a:t>Have a look at the booklets that have been produced by subject leaders to introduce the children to some of these careers…</a:t>
            </a:r>
            <a:endParaRPr lang="en-GB" sz="1400" dirty="0"/>
          </a:p>
          <a:p>
            <a:pPr>
              <a:defRPr/>
            </a:pPr>
            <a:endParaRPr lang="en-GB" sz="2000" dirty="0">
              <a:latin typeface="+mn-lt"/>
            </a:endParaRPr>
          </a:p>
          <a:p>
            <a:pPr>
              <a:defRPr/>
            </a:pPr>
            <a:r>
              <a:rPr lang="en-GB" sz="2000" dirty="0"/>
              <a:t> </a:t>
            </a:r>
            <a:endParaRPr lang="en-GB" sz="2000" dirty="0">
              <a:latin typeface="+mn-lt"/>
            </a:endParaRPr>
          </a:p>
        </p:txBody>
      </p:sp>
      <p:pic>
        <p:nvPicPr>
          <p:cNvPr id="1026" name="Picture 2" descr="12 Essential Journalist Interview Questions - Can You Answer Them?">
            <a:extLst>
              <a:ext uri="{FF2B5EF4-FFF2-40B4-BE49-F238E27FC236}">
                <a16:creationId xmlns:a16="http://schemas.microsoft.com/office/drawing/2014/main" id="{5B507829-F2B3-4487-840C-6C3C8C8C3E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985949"/>
            <a:ext cx="2166937"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7" name="Picture 3" descr="See the source image">
            <a:extLst>
              <a:ext uri="{FF2B5EF4-FFF2-40B4-BE49-F238E27FC236}">
                <a16:creationId xmlns:a16="http://schemas.microsoft.com/office/drawing/2014/main" id="{8417EA3C-69FF-4741-AF08-E9766D71F6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8675" y="4936735"/>
            <a:ext cx="1928798"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8" name="Picture 4" descr="These Wildlife Conservationists Haven't Given Up Hope | Outside Online">
            <a:extLst>
              <a:ext uri="{FF2B5EF4-FFF2-40B4-BE49-F238E27FC236}">
                <a16:creationId xmlns:a16="http://schemas.microsoft.com/office/drawing/2014/main" id="{6DE6F2F4-6D5F-41E8-BB33-B745802440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7664" b="7664"/>
          <a:stretch>
            <a:fillRect/>
          </a:stretch>
        </p:blipFill>
        <p:spPr bwMode="auto">
          <a:xfrm>
            <a:off x="5843416" y="4947822"/>
            <a:ext cx="2536257" cy="1433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692991576"/>
      </p:ext>
    </p:extLst>
  </p:cSld>
  <p:clrMapOvr>
    <a:masterClrMapping/>
  </p:clrMapOvr>
  <p:transition advTm="2500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88DBBA4-AC05-45B2-A555-64E4AF911707}"/>
              </a:ext>
            </a:extLst>
          </p:cNvPr>
          <p:cNvSpPr txBox="1"/>
          <p:nvPr/>
        </p:nvSpPr>
        <p:spPr>
          <a:xfrm>
            <a:off x="468313" y="673100"/>
            <a:ext cx="8208962" cy="5370701"/>
          </a:xfrm>
          <a:prstGeom prst="rect">
            <a:avLst/>
          </a:prstGeom>
          <a:noFill/>
        </p:spPr>
        <p:txBody>
          <a:bodyPr>
            <a:spAutoFit/>
          </a:bodyPr>
          <a:lstStyle/>
          <a:p>
            <a:pPr algn="ctr">
              <a:defRPr/>
            </a:pPr>
            <a:r>
              <a:rPr lang="en-GB" sz="2700" b="1" u="sng" dirty="0">
                <a:latin typeface="+mn-lt"/>
              </a:rPr>
              <a:t>Spelling expectations for Year 2</a:t>
            </a:r>
          </a:p>
          <a:p>
            <a:pPr algn="ctr">
              <a:defRPr/>
            </a:pPr>
            <a:endParaRPr lang="en-GB" sz="2700" b="1" u="sng" dirty="0">
              <a:latin typeface="+mn-lt"/>
            </a:endParaRPr>
          </a:p>
          <a:p>
            <a:pPr algn="ctr">
              <a:defRPr/>
            </a:pPr>
            <a:endParaRPr lang="en-GB" sz="900" b="1" u="sng" dirty="0">
              <a:latin typeface="+mn-lt"/>
            </a:endParaRPr>
          </a:p>
          <a:p>
            <a:pPr>
              <a:defRPr/>
            </a:pPr>
            <a:r>
              <a:rPr lang="en-GB" altLang="en-US" sz="2000" b="1" dirty="0"/>
              <a:t>There will be spelling sessions each morning using the RWI Phonics Scheme for those children still assessed at phonics level. </a:t>
            </a:r>
          </a:p>
          <a:p>
            <a:pPr>
              <a:defRPr/>
            </a:pPr>
            <a:endParaRPr lang="en-GB" sz="2000" b="1" dirty="0">
              <a:effectLst>
                <a:outerShdw blurRad="38100" dist="38100" dir="2700000" algn="tl">
                  <a:srgbClr val="000000">
                    <a:alpha val="43137"/>
                  </a:srgbClr>
                </a:outerShdw>
              </a:effectLst>
              <a:latin typeface="+mj-lt"/>
            </a:endParaRPr>
          </a:p>
          <a:p>
            <a:pPr>
              <a:defRPr/>
            </a:pPr>
            <a:endParaRPr lang="en-GB" sz="2000" dirty="0">
              <a:cs typeface="Arial" panose="020B0604020202020204" pitchFamily="34" charset="0"/>
            </a:endParaRPr>
          </a:p>
          <a:p>
            <a:pPr>
              <a:defRPr/>
            </a:pPr>
            <a:r>
              <a:rPr lang="en-GB" sz="2000" dirty="0">
                <a:cs typeface="Arial" panose="020B0604020202020204" pitchFamily="34" charset="0"/>
              </a:rPr>
              <a:t>As the year progresses most children will move off of the RWI scheme to access Active </a:t>
            </a:r>
            <a:r>
              <a:rPr lang="en-GB" sz="2000" dirty="0" err="1">
                <a:cs typeface="Arial" panose="020B0604020202020204" pitchFamily="34" charset="0"/>
              </a:rPr>
              <a:t>Spellin</a:t>
            </a:r>
            <a:r>
              <a:rPr lang="en-GB" sz="2000" dirty="0">
                <a:cs typeface="Arial" panose="020B0604020202020204" pitchFamily="34" charset="0"/>
              </a:rPr>
              <a:t>. This follows the Year 2 national curriculum for spelling which includes new </a:t>
            </a:r>
            <a:r>
              <a:rPr lang="en-GB" sz="2000" b="1" dirty="0">
                <a:cs typeface="Arial" panose="020B0604020202020204" pitchFamily="34" charset="0"/>
              </a:rPr>
              <a:t>spelling patterns </a:t>
            </a:r>
            <a:r>
              <a:rPr lang="en-GB" sz="2000" dirty="0">
                <a:cs typeface="Arial" panose="020B0604020202020204" pitchFamily="34" charset="0"/>
              </a:rPr>
              <a:t>(such as the ‘o’ sound spelt ‘a’ after w and </a:t>
            </a:r>
            <a:r>
              <a:rPr lang="en-GB" sz="2000" dirty="0" err="1">
                <a:cs typeface="Arial" panose="020B0604020202020204" pitchFamily="34" charset="0"/>
              </a:rPr>
              <a:t>qu</a:t>
            </a:r>
            <a:r>
              <a:rPr lang="en-GB" sz="2000" dirty="0">
                <a:cs typeface="Arial" panose="020B0604020202020204" pitchFamily="34" charset="0"/>
              </a:rPr>
              <a:t> in words such as want, quantity, etc), </a:t>
            </a:r>
            <a:r>
              <a:rPr lang="en-GB" sz="2000" b="1" dirty="0">
                <a:cs typeface="Arial" panose="020B0604020202020204" pitchFamily="34" charset="0"/>
              </a:rPr>
              <a:t>suffixes</a:t>
            </a:r>
            <a:r>
              <a:rPr lang="en-GB" sz="2000" dirty="0">
                <a:cs typeface="Arial" panose="020B0604020202020204" pitchFamily="34" charset="0"/>
              </a:rPr>
              <a:t> (-ed, -</a:t>
            </a:r>
            <a:r>
              <a:rPr lang="en-GB" sz="2000" dirty="0" err="1">
                <a:cs typeface="Arial" panose="020B0604020202020204" pitchFamily="34" charset="0"/>
              </a:rPr>
              <a:t>ing</a:t>
            </a:r>
            <a:r>
              <a:rPr lang="en-GB" sz="2000" dirty="0">
                <a:cs typeface="Arial" panose="020B0604020202020204" pitchFamily="34" charset="0"/>
              </a:rPr>
              <a:t>, -</a:t>
            </a:r>
            <a:r>
              <a:rPr lang="en-GB" sz="2000" dirty="0" err="1">
                <a:cs typeface="Arial" panose="020B0604020202020204" pitchFamily="34" charset="0"/>
              </a:rPr>
              <a:t>ly</a:t>
            </a:r>
            <a:r>
              <a:rPr lang="en-GB" sz="2000" dirty="0">
                <a:cs typeface="Arial" panose="020B0604020202020204" pitchFamily="34" charset="0"/>
              </a:rPr>
              <a:t>, etc), </a:t>
            </a:r>
            <a:r>
              <a:rPr lang="en-GB" sz="2000" b="1" dirty="0">
                <a:cs typeface="Arial" panose="020B0604020202020204" pitchFamily="34" charset="0"/>
              </a:rPr>
              <a:t>common exception words </a:t>
            </a:r>
            <a:r>
              <a:rPr lang="en-GB" sz="2000" dirty="0">
                <a:cs typeface="Arial" panose="020B0604020202020204" pitchFamily="34" charset="0"/>
              </a:rPr>
              <a:t>(‘tricky’ words that cannot be sounded out) and </a:t>
            </a:r>
            <a:r>
              <a:rPr lang="en-GB" sz="2000" b="1" dirty="0">
                <a:cs typeface="Arial" panose="020B0604020202020204" pitchFamily="34" charset="0"/>
              </a:rPr>
              <a:t>homophones</a:t>
            </a:r>
            <a:r>
              <a:rPr lang="en-GB" sz="2000" dirty="0">
                <a:cs typeface="Arial" panose="020B0604020202020204" pitchFamily="34" charset="0"/>
              </a:rPr>
              <a:t>     (hear / here, see / sea, etc.)</a:t>
            </a:r>
          </a:p>
          <a:p>
            <a:pPr marL="342900" indent="-342900">
              <a:buFont typeface="Arial" panose="020B0604020202020204" pitchFamily="34" charset="0"/>
              <a:buChar char="•"/>
              <a:defRPr/>
            </a:pPr>
            <a:endParaRPr lang="en-GB" sz="2000" dirty="0">
              <a:cs typeface="Arial" panose="020B0604020202020204" pitchFamily="34" charset="0"/>
            </a:endParaRPr>
          </a:p>
          <a:p>
            <a:pPr>
              <a:defRPr/>
            </a:pPr>
            <a:r>
              <a:rPr lang="en-GB" sz="2000" dirty="0">
                <a:cs typeface="Arial" panose="020B0604020202020204" pitchFamily="34" charset="0"/>
              </a:rPr>
              <a:t>Weekly targeted spelling tests will take place on Thursdays. </a:t>
            </a:r>
          </a:p>
          <a:p>
            <a:pPr>
              <a:defRPr/>
            </a:pPr>
            <a:endParaRPr lang="en-GB" sz="2000" dirty="0">
              <a:latin typeface="+mj-lt"/>
            </a:endParaRPr>
          </a:p>
          <a:p>
            <a:pPr marL="342900" indent="-342900">
              <a:buFont typeface="Arial" panose="020B0604020202020204" pitchFamily="34" charset="0"/>
              <a:buChar char="•"/>
              <a:defRPr/>
            </a:pPr>
            <a:endParaRPr lang="en-GB" sz="2000" dirty="0">
              <a:latin typeface="+mj-lt"/>
            </a:endParaRPr>
          </a:p>
        </p:txBody>
      </p:sp>
    </p:spTree>
  </p:cSld>
  <p:clrMapOvr>
    <a:masterClrMapping/>
  </p:clrMapOvr>
  <p:transition advTm="25000"/>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6617196"/>
          </a:xfrm>
          <a:prstGeom prst="rect">
            <a:avLst/>
          </a:prstGeom>
          <a:noFill/>
        </p:spPr>
        <p:txBody>
          <a:bodyPr>
            <a:spAutoFit/>
          </a:bodyPr>
          <a:lstStyle/>
          <a:p>
            <a:pPr>
              <a:defRPr/>
            </a:pPr>
            <a:r>
              <a:rPr lang="en-GB" sz="2700" b="1" dirty="0">
                <a:latin typeface="+mn-lt"/>
              </a:rPr>
              <a:t>   </a:t>
            </a:r>
            <a:r>
              <a:rPr lang="en-GB" sz="2700" b="1" u="sng" dirty="0">
                <a:latin typeface="+mn-lt"/>
              </a:rPr>
              <a:t>Science</a:t>
            </a:r>
          </a:p>
          <a:p>
            <a:pPr>
              <a:defRPr/>
            </a:pPr>
            <a:endParaRPr lang="en-GB" sz="2700" b="1" u="sng" dirty="0">
              <a:latin typeface="+mn-lt"/>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Seasonal change – </a:t>
            </a:r>
            <a:r>
              <a:rPr kumimoji="0" lang="en-GB" sz="2000" b="1"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TERM 1</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000" b="1" i="0" u="none" strike="noStrike" kern="1200" cap="none" spc="0" normalizeH="0" baseline="0" noProof="0" dirty="0">
              <a:ln>
                <a:noFill/>
              </a:ln>
              <a:solidFill>
                <a:srgbClr val="FF00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lang="en-GB" sz="2000" b="1" dirty="0">
                <a:latin typeface="+mn-lt"/>
              </a:rPr>
              <a:t>Materials – </a:t>
            </a:r>
            <a:r>
              <a:rPr lang="en-GB" sz="2000" b="1" dirty="0">
                <a:solidFill>
                  <a:srgbClr val="FF0000"/>
                </a:solidFill>
                <a:latin typeface="+mn-lt"/>
              </a:rPr>
              <a:t>TERM 2 </a:t>
            </a:r>
          </a:p>
          <a:p>
            <a:pPr marL="0" marR="0" lvl="0" indent="0" algn="l" defTabSz="914400" rtl="0" eaLnBrk="0" fontAlgn="base" latinLnBrk="0" hangingPunct="0">
              <a:lnSpc>
                <a:spcPct val="100000"/>
              </a:lnSpc>
              <a:spcBef>
                <a:spcPct val="0"/>
              </a:spcBef>
              <a:spcAft>
                <a:spcPct val="0"/>
              </a:spcAft>
              <a:buClrTx/>
              <a:buSzTx/>
              <a:buFontTx/>
              <a:buNone/>
              <a:tabLst/>
              <a:defRPr/>
            </a:pPr>
            <a:endParaRPr lang="en-GB" sz="2000" b="1" dirty="0">
              <a:solidFill>
                <a:srgbClr val="FF0000"/>
              </a:solidFill>
              <a:latin typeface="+mn-lt"/>
            </a:endParaRPr>
          </a:p>
          <a:p>
            <a:pPr marL="0" marR="0" lvl="0" indent="0" algn="l" defTabSz="914400" rtl="0" eaLnBrk="0" fontAlgn="base" latinLnBrk="0" hangingPunct="0">
              <a:lnSpc>
                <a:spcPct val="100000"/>
              </a:lnSpc>
              <a:spcBef>
                <a:spcPct val="0"/>
              </a:spcBef>
              <a:spcAft>
                <a:spcPct val="0"/>
              </a:spcAft>
              <a:buClrTx/>
              <a:buSzTx/>
              <a:buFontTx/>
              <a:buNone/>
              <a:tabLst/>
              <a:defRPr/>
            </a:pPr>
            <a:r>
              <a:rPr lang="en-GB" sz="2000" b="1" dirty="0">
                <a:latin typeface="+mn-lt"/>
              </a:rPr>
              <a:t>Plants – </a:t>
            </a:r>
            <a:r>
              <a:rPr lang="en-GB" sz="2000" b="1" dirty="0">
                <a:solidFill>
                  <a:srgbClr val="FF0000"/>
                </a:solidFill>
                <a:latin typeface="+mn-lt"/>
              </a:rPr>
              <a:t>TERM 3</a:t>
            </a:r>
            <a:endParaRPr lang="en-GB" sz="2700" b="1" dirty="0">
              <a:solidFill>
                <a:srgbClr val="FF0000"/>
              </a:solidFill>
              <a:latin typeface="+mn-lt"/>
            </a:endParaRPr>
          </a:p>
          <a:p>
            <a:pPr>
              <a:defRPr/>
            </a:pPr>
            <a:endParaRPr lang="en-GB" sz="1400" dirty="0"/>
          </a:p>
          <a:p>
            <a:pPr>
              <a:defRPr/>
            </a:pPr>
            <a:r>
              <a:rPr lang="en-GB" sz="2000" b="1" dirty="0">
                <a:latin typeface="+mn-lt"/>
              </a:rPr>
              <a:t>Animals, including Humans – </a:t>
            </a:r>
            <a:r>
              <a:rPr lang="en-GB" sz="2000" b="1" dirty="0">
                <a:solidFill>
                  <a:srgbClr val="FF0000"/>
                </a:solidFill>
                <a:latin typeface="+mn-lt"/>
              </a:rPr>
              <a:t>TERM 4/5</a:t>
            </a:r>
          </a:p>
          <a:p>
            <a:pPr>
              <a:defRPr/>
            </a:pPr>
            <a:endParaRPr lang="en-GB" sz="2000" b="1" dirty="0">
              <a:latin typeface="+mn-lt"/>
            </a:endParaRPr>
          </a:p>
          <a:p>
            <a:pPr>
              <a:defRPr/>
            </a:pPr>
            <a:r>
              <a:rPr lang="en-GB" sz="2000" b="1" dirty="0"/>
              <a:t>Living things and their habitats </a:t>
            </a:r>
            <a:r>
              <a:rPr lang="en-GB" sz="2000" b="1" dirty="0">
                <a:solidFill>
                  <a:srgbClr val="FF0000"/>
                </a:solidFill>
              </a:rPr>
              <a:t>TERM 5 /6</a:t>
            </a:r>
          </a:p>
          <a:p>
            <a:pPr>
              <a:defRPr/>
            </a:pPr>
            <a:endParaRPr lang="en-GB" sz="2000" b="1" dirty="0"/>
          </a:p>
          <a:p>
            <a:pPr>
              <a:defRPr/>
            </a:pPr>
            <a:endParaRPr lang="en-GB" sz="2000" b="1" dirty="0"/>
          </a:p>
          <a:p>
            <a:pPr>
              <a:defRPr/>
            </a:pPr>
            <a:r>
              <a:rPr lang="en-GB" sz="2000" b="1" dirty="0"/>
              <a:t>We will weave through practical investigations throughout the school year to ensure scientific curiosity is consistent and progressive. Children are encouraged to ask questions and think critically. </a:t>
            </a:r>
          </a:p>
          <a:p>
            <a:pPr>
              <a:defRPr/>
            </a:pPr>
            <a:r>
              <a:rPr lang="en-GB" sz="3600" b="1" dirty="0">
                <a:solidFill>
                  <a:srgbClr val="0070C0"/>
                </a:solidFill>
              </a:rPr>
              <a:t>       </a:t>
            </a:r>
            <a:endParaRPr lang="en-GB" sz="2000" dirty="0"/>
          </a:p>
          <a:p>
            <a:pPr>
              <a:defRPr/>
            </a:pPr>
            <a:endParaRPr lang="en-GB" sz="2000" dirty="0"/>
          </a:p>
          <a:p>
            <a:pPr>
              <a:defRPr/>
            </a:pPr>
            <a:r>
              <a:rPr lang="en-GB" sz="2000" dirty="0"/>
              <a:t> </a:t>
            </a:r>
            <a:endParaRPr lang="en-GB" sz="2000" dirty="0">
              <a:latin typeface="+mn-lt"/>
            </a:endParaRPr>
          </a:p>
        </p:txBody>
      </p:sp>
    </p:spTree>
  </p:cSld>
  <p:clrMapOvr>
    <a:masterClrMapping/>
  </p:clrMapOvr>
  <p:transition advTm="250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396081" y="404664"/>
            <a:ext cx="8351837" cy="5201424"/>
          </a:xfrm>
          <a:prstGeom prst="rect">
            <a:avLst/>
          </a:prstGeom>
          <a:noFill/>
        </p:spPr>
        <p:txBody>
          <a:bodyPr>
            <a:spAutoFit/>
          </a:bodyPr>
          <a:lstStyle/>
          <a:p>
            <a:pPr>
              <a:defRPr/>
            </a:pPr>
            <a:r>
              <a:rPr lang="en-GB" sz="2700" b="1" dirty="0">
                <a:latin typeface="+mj-lt"/>
              </a:rPr>
              <a:t>   </a:t>
            </a:r>
          </a:p>
          <a:p>
            <a:pPr>
              <a:defRPr/>
            </a:pPr>
            <a:r>
              <a:rPr lang="en-GB" sz="2700" b="1" u="sng" dirty="0">
                <a:latin typeface="+mj-lt"/>
              </a:rPr>
              <a:t>Key Assessment Dates:</a:t>
            </a:r>
          </a:p>
          <a:p>
            <a:pPr>
              <a:defRPr/>
            </a:pPr>
            <a:endParaRPr lang="en-GB" sz="1400" dirty="0">
              <a:latin typeface="+mj-lt"/>
            </a:endParaRPr>
          </a:p>
          <a:p>
            <a:pPr>
              <a:defRPr/>
            </a:pPr>
            <a:endParaRPr lang="en-GB" sz="1400" dirty="0">
              <a:latin typeface="+mj-lt"/>
            </a:endParaRPr>
          </a:p>
          <a:p>
            <a:pPr>
              <a:defRPr/>
            </a:pPr>
            <a:endParaRPr lang="en-GB" sz="1400" dirty="0">
              <a:latin typeface="+mj-lt"/>
            </a:endParaRPr>
          </a:p>
          <a:p>
            <a:pPr>
              <a:defRPr/>
            </a:pPr>
            <a:r>
              <a:rPr lang="en-GB" sz="2000" b="1" u="sng" dirty="0">
                <a:latin typeface="+mj-lt"/>
              </a:rPr>
              <a:t>Year 2 Phonics Screening retakes</a:t>
            </a:r>
          </a:p>
          <a:p>
            <a:pPr>
              <a:defRPr/>
            </a:pPr>
            <a:r>
              <a:rPr lang="en-GB" sz="2000" dirty="0">
                <a:latin typeface="+mj-lt"/>
              </a:rPr>
              <a:t>To take place during the week commencing ……..</a:t>
            </a:r>
          </a:p>
          <a:p>
            <a:pPr>
              <a:defRPr/>
            </a:pPr>
            <a:endParaRPr lang="en-GB" sz="2000" dirty="0">
              <a:latin typeface="+mj-lt"/>
            </a:endParaRPr>
          </a:p>
          <a:p>
            <a:pPr>
              <a:defRPr/>
            </a:pPr>
            <a:endParaRPr lang="en-GB" sz="2000" dirty="0">
              <a:latin typeface="+mj-lt"/>
            </a:endParaRPr>
          </a:p>
          <a:p>
            <a:pPr>
              <a:defRPr/>
            </a:pPr>
            <a:r>
              <a:rPr lang="en-GB" sz="2000" dirty="0">
                <a:latin typeface="+mj-lt"/>
              </a:rPr>
              <a:t>Please note that from the 2023/24 academic year, the Key Stage One SATs (Year 2) are no longer statutory. However, the SAT papers are still available to schools and may be completed to provide internal data. This is not reported to the government.  </a:t>
            </a:r>
          </a:p>
          <a:p>
            <a:pPr>
              <a:defRPr/>
            </a:pPr>
            <a:endParaRPr lang="en-GB" sz="2000" dirty="0"/>
          </a:p>
          <a:p>
            <a:pPr>
              <a:defRPr/>
            </a:pPr>
            <a:endParaRPr lang="en-GB" sz="1600" dirty="0"/>
          </a:p>
          <a:p>
            <a:pPr>
              <a:defRPr/>
            </a:pPr>
            <a:endParaRPr lang="en-GB" sz="2000" dirty="0"/>
          </a:p>
          <a:p>
            <a:pPr>
              <a:defRPr/>
            </a:pPr>
            <a:r>
              <a:rPr lang="en-GB" sz="2000" dirty="0"/>
              <a:t> </a:t>
            </a:r>
            <a:endParaRPr lang="en-GB" sz="2000" dirty="0">
              <a:latin typeface="+mn-lt"/>
            </a:endParaRPr>
          </a:p>
        </p:txBody>
      </p:sp>
    </p:spTree>
    <p:extLst>
      <p:ext uri="{BB962C8B-B14F-4D97-AF65-F5344CB8AC3E}">
        <p14:creationId xmlns:p14="http://schemas.microsoft.com/office/powerpoint/2010/main" val="3220335957"/>
      </p:ext>
    </p:extLst>
  </p:cSld>
  <p:clrMapOvr>
    <a:masterClrMapping/>
  </p:clrMapOvr>
  <p:transition advTm="25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F8B33-4269-9F16-6B73-3AE5E78062BB}"/>
              </a:ext>
            </a:extLst>
          </p:cNvPr>
          <p:cNvSpPr>
            <a:spLocks noGrp="1"/>
          </p:cNvSpPr>
          <p:nvPr>
            <p:ph type="title"/>
          </p:nvPr>
        </p:nvSpPr>
        <p:spPr>
          <a:xfrm>
            <a:off x="1042988" y="764704"/>
            <a:ext cx="7024687" cy="1143000"/>
          </a:xfrm>
        </p:spPr>
        <p:txBody>
          <a:bodyPr/>
          <a:lstStyle/>
          <a:p>
            <a:r>
              <a:rPr lang="en-GB" dirty="0"/>
              <a:t>Collection arrangements</a:t>
            </a:r>
          </a:p>
        </p:txBody>
      </p:sp>
      <p:sp>
        <p:nvSpPr>
          <p:cNvPr id="3" name="Content Placeholder 2">
            <a:extLst>
              <a:ext uri="{FF2B5EF4-FFF2-40B4-BE49-F238E27FC236}">
                <a16:creationId xmlns:a16="http://schemas.microsoft.com/office/drawing/2014/main" id="{3C84867E-B82F-A9DD-746C-B3BF17396650}"/>
              </a:ext>
            </a:extLst>
          </p:cNvPr>
          <p:cNvSpPr>
            <a:spLocks noGrp="1"/>
          </p:cNvSpPr>
          <p:nvPr>
            <p:ph idx="1"/>
          </p:nvPr>
        </p:nvSpPr>
        <p:spPr/>
        <p:txBody>
          <a:bodyPr/>
          <a:lstStyle/>
          <a:p>
            <a:r>
              <a:rPr lang="en-GB" sz="2000" dirty="0"/>
              <a:t>Please let either your child’s class teacher or the school office know of any changes to collection arrangements. </a:t>
            </a:r>
          </a:p>
          <a:p>
            <a:endParaRPr lang="en-GB" sz="2000" dirty="0"/>
          </a:p>
          <a:p>
            <a:r>
              <a:rPr lang="en-GB" sz="2000" dirty="0"/>
              <a:t>For safeguarding reasons, we cannot let children go home with adults not on collection lists unless you have given us prior notification. </a:t>
            </a:r>
          </a:p>
          <a:p>
            <a:endParaRPr lang="en-GB" sz="2000" dirty="0"/>
          </a:p>
          <a:p>
            <a:r>
              <a:rPr lang="en-GB" sz="2000" dirty="0"/>
              <a:t>Please note that dogs (except guide dogs) are not permitted on the premises under any circumstances. </a:t>
            </a:r>
          </a:p>
        </p:txBody>
      </p:sp>
    </p:spTree>
    <p:extLst>
      <p:ext uri="{BB962C8B-B14F-4D97-AF65-F5344CB8AC3E}">
        <p14:creationId xmlns:p14="http://schemas.microsoft.com/office/powerpoint/2010/main" val="2672933125"/>
      </p:ext>
    </p:extLst>
  </p:cSld>
  <p:clrMapOvr>
    <a:masterClrMapping/>
  </p:clrMapOvr>
  <p:transition advTm="25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726559C5-7069-4120-A206-D44DC5EB50F7}"/>
              </a:ext>
            </a:extLst>
          </p:cNvPr>
          <p:cNvSpPr>
            <a:spLocks noGrp="1"/>
          </p:cNvSpPr>
          <p:nvPr>
            <p:ph type="title"/>
          </p:nvPr>
        </p:nvSpPr>
        <p:spPr>
          <a:xfrm>
            <a:off x="611188" y="184150"/>
            <a:ext cx="6870700" cy="1060450"/>
          </a:xfrm>
        </p:spPr>
        <p:txBody>
          <a:bodyPr/>
          <a:lstStyle/>
          <a:p>
            <a:pPr eaLnBrk="1" hangingPunct="1"/>
            <a:r>
              <a:rPr lang="en-GB" altLang="en-US" b="1">
                <a:solidFill>
                  <a:schemeClr val="tx1"/>
                </a:solidFill>
              </a:rPr>
              <a:t>Useful Information</a:t>
            </a:r>
          </a:p>
        </p:txBody>
      </p:sp>
      <p:sp>
        <p:nvSpPr>
          <p:cNvPr id="4" name="Rectangle 3">
            <a:extLst>
              <a:ext uri="{FF2B5EF4-FFF2-40B4-BE49-F238E27FC236}">
                <a16:creationId xmlns:a16="http://schemas.microsoft.com/office/drawing/2014/main" id="{45308214-7804-4BEE-8F26-79259229B5E2}"/>
              </a:ext>
            </a:extLst>
          </p:cNvPr>
          <p:cNvSpPr/>
          <p:nvPr/>
        </p:nvSpPr>
        <p:spPr>
          <a:xfrm>
            <a:off x="600075" y="1341438"/>
            <a:ext cx="8075613" cy="4401205"/>
          </a:xfrm>
          <a:prstGeom prst="rect">
            <a:avLst/>
          </a:prstGeom>
        </p:spPr>
        <p:txBody>
          <a:bodyPr>
            <a:spAutoFit/>
          </a:bodyPr>
          <a:lstStyle/>
          <a:p>
            <a:pPr marL="342900" indent="-342900">
              <a:buFont typeface="Arial" panose="020B0604020202020204" pitchFamily="34" charset="0"/>
              <a:buChar char="•"/>
              <a:defRPr/>
            </a:pPr>
            <a:r>
              <a:rPr lang="en-GB" sz="2000" b="1" dirty="0">
                <a:latin typeface="+mn-lt"/>
              </a:rPr>
              <a:t>PE is on Monday afternoon with Mrs Thornhill and Wednesday mornings or afternoons with Mr Troth . Please ensure that children come to school in their PE kits on these days. </a:t>
            </a:r>
          </a:p>
          <a:p>
            <a:pPr marL="342900" indent="-342900">
              <a:buFont typeface="Arial" panose="020B0604020202020204" pitchFamily="34" charset="0"/>
              <a:buChar char="•"/>
              <a:defRPr/>
            </a:pPr>
            <a:endParaRPr lang="en-GB" sz="2000" b="1" dirty="0">
              <a:latin typeface="+mn-lt"/>
            </a:endParaRPr>
          </a:p>
          <a:p>
            <a:pPr marL="342900" indent="-342900">
              <a:buFont typeface="Arial" panose="020B0604020202020204" pitchFamily="34" charset="0"/>
              <a:buChar char="•"/>
              <a:defRPr/>
            </a:pPr>
            <a:r>
              <a:rPr lang="en-GB" sz="2000" b="1" dirty="0">
                <a:latin typeface="+mn-lt"/>
              </a:rPr>
              <a:t>Please ensure that hair is tied back and earrings removed on PE day.</a:t>
            </a:r>
          </a:p>
          <a:p>
            <a:pPr marL="342900" indent="-342900">
              <a:buFont typeface="Arial" panose="020B0604020202020204" pitchFamily="34" charset="0"/>
              <a:buChar char="•"/>
              <a:defRPr/>
            </a:pPr>
            <a:endParaRPr lang="en-GB" sz="2000" b="1" dirty="0">
              <a:latin typeface="+mn-lt"/>
            </a:endParaRPr>
          </a:p>
          <a:p>
            <a:pPr marL="342900" indent="-342900">
              <a:buFont typeface="Arial" panose="020B0604020202020204" pitchFamily="34" charset="0"/>
              <a:buChar char="•"/>
              <a:defRPr/>
            </a:pPr>
            <a:r>
              <a:rPr lang="en-GB" sz="2000" b="1" kern="0" dirty="0">
                <a:latin typeface="+mn-lt"/>
              </a:rPr>
              <a:t>Information on Forest school will be sent from the office. </a:t>
            </a:r>
          </a:p>
          <a:p>
            <a:pPr marL="342900" indent="-342900">
              <a:buFont typeface="Arial" panose="020B0604020202020204" pitchFamily="34" charset="0"/>
              <a:buChar char="•"/>
              <a:defRPr/>
            </a:pPr>
            <a:endParaRPr lang="en-GB" sz="2000" b="1" kern="0" dirty="0">
              <a:latin typeface="+mn-lt"/>
            </a:endParaRPr>
          </a:p>
          <a:p>
            <a:pPr marL="342900" indent="-342900">
              <a:buFont typeface="Arial" panose="020B0604020202020204" pitchFamily="34" charset="0"/>
              <a:buChar char="•"/>
              <a:defRPr/>
            </a:pPr>
            <a:r>
              <a:rPr lang="en-GB" sz="2000" b="1" kern="0" dirty="0">
                <a:latin typeface="+mn-lt"/>
              </a:rPr>
              <a:t>Children need to bring their water bottles containing water (not squash) every day. </a:t>
            </a:r>
          </a:p>
          <a:p>
            <a:pPr marL="342900" indent="-342900">
              <a:buFont typeface="Arial" panose="020B0604020202020204" pitchFamily="34" charset="0"/>
              <a:buChar char="•"/>
              <a:defRPr/>
            </a:pPr>
            <a:endParaRPr lang="en-GB" sz="2000" b="1" kern="0" dirty="0">
              <a:latin typeface="+mn-lt"/>
            </a:endParaRPr>
          </a:p>
          <a:p>
            <a:pPr marL="342900" indent="-342900">
              <a:buFont typeface="Arial" panose="020B0604020202020204" pitchFamily="34" charset="0"/>
              <a:buChar char="•"/>
              <a:defRPr/>
            </a:pPr>
            <a:r>
              <a:rPr lang="en-GB" sz="2000" b="1" kern="0" dirty="0">
                <a:latin typeface="+mn-lt"/>
              </a:rPr>
              <a:t>Please keep big bags to a minimum as we do not have room to store things that do not fit in their lockers.</a:t>
            </a:r>
          </a:p>
        </p:txBody>
      </p:sp>
    </p:spTree>
  </p:cSld>
  <p:clrMapOvr>
    <a:masterClrMapping/>
  </p:clrMapOvr>
  <p:transition advTm="2500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8C959613-BC4C-43F8-8CBC-8432A382B41E}"/>
              </a:ext>
            </a:extLst>
          </p:cNvPr>
          <p:cNvSpPr>
            <a:spLocks noGrp="1" noChangeArrowheads="1"/>
          </p:cNvSpPr>
          <p:nvPr>
            <p:ph type="title"/>
          </p:nvPr>
        </p:nvSpPr>
        <p:spPr>
          <a:xfrm>
            <a:off x="1042988" y="765175"/>
            <a:ext cx="7024687" cy="1143000"/>
          </a:xfrm>
        </p:spPr>
        <p:txBody>
          <a:bodyPr rtlCol="0">
            <a:normAutofit fontScale="90000"/>
          </a:bodyPr>
          <a:lstStyle/>
          <a:p>
            <a:pPr eaLnBrk="1" fontAlgn="auto" hangingPunct="1">
              <a:spcAft>
                <a:spcPts val="0"/>
              </a:spcAft>
              <a:defRPr/>
            </a:pPr>
            <a:r>
              <a:rPr lang="en-GB" altLang="en-US" b="1" dirty="0">
                <a:solidFill>
                  <a:schemeClr val="tx1"/>
                </a:solidFill>
              </a:rPr>
              <a:t>What can you do to help your child?</a:t>
            </a:r>
          </a:p>
        </p:txBody>
      </p:sp>
      <p:sp>
        <p:nvSpPr>
          <p:cNvPr id="31747" name="Rectangle 3">
            <a:extLst>
              <a:ext uri="{FF2B5EF4-FFF2-40B4-BE49-F238E27FC236}">
                <a16:creationId xmlns:a16="http://schemas.microsoft.com/office/drawing/2014/main" id="{4E467EFE-8B88-4A42-A25D-371347DF752A}"/>
              </a:ext>
            </a:extLst>
          </p:cNvPr>
          <p:cNvSpPr>
            <a:spLocks noGrp="1"/>
          </p:cNvSpPr>
          <p:nvPr>
            <p:ph idx="1"/>
          </p:nvPr>
        </p:nvSpPr>
        <p:spPr>
          <a:xfrm>
            <a:off x="539750" y="2060575"/>
            <a:ext cx="8058150" cy="4537075"/>
          </a:xfrm>
        </p:spPr>
        <p:txBody>
          <a:bodyPr/>
          <a:lstStyle/>
          <a:p>
            <a:pPr eaLnBrk="1" hangingPunct="1">
              <a:lnSpc>
                <a:spcPct val="90000"/>
              </a:lnSpc>
            </a:pPr>
            <a:r>
              <a:rPr lang="en-GB" altLang="en-US" sz="2000" b="1" dirty="0"/>
              <a:t>Listening to your child read and questioning them about what they have read. </a:t>
            </a:r>
          </a:p>
          <a:p>
            <a:pPr eaLnBrk="1" hangingPunct="1">
              <a:lnSpc>
                <a:spcPct val="90000"/>
              </a:lnSpc>
            </a:pPr>
            <a:r>
              <a:rPr lang="en-GB" altLang="en-US" sz="2000" b="1" dirty="0">
                <a:sym typeface="Wingdings" panose="05000000000000000000" pitchFamily="2" charset="2"/>
              </a:rPr>
              <a:t>Times tables need to be learned – the expectation for the end of Year 3 is to know the 2, 3, 4, 8 and 10 times tables.</a:t>
            </a:r>
          </a:p>
          <a:p>
            <a:pPr eaLnBrk="1" hangingPunct="1">
              <a:lnSpc>
                <a:spcPct val="90000"/>
              </a:lnSpc>
            </a:pPr>
            <a:r>
              <a:rPr lang="en-GB" altLang="en-US" sz="2000" b="1" dirty="0">
                <a:sym typeface="Wingdings" panose="05000000000000000000" pitchFamily="2" charset="2"/>
              </a:rPr>
              <a:t>Provide a quiet place and encouragement for homework to be completed. </a:t>
            </a:r>
          </a:p>
          <a:p>
            <a:pPr eaLnBrk="1" hangingPunct="1">
              <a:lnSpc>
                <a:spcPct val="90000"/>
              </a:lnSpc>
            </a:pPr>
            <a:r>
              <a:rPr lang="en-GB" altLang="en-US" sz="2000" b="1" dirty="0"/>
              <a:t>Use Maths in everyday situations, ask your child to tell you the time, what will it be in …?</a:t>
            </a:r>
          </a:p>
          <a:p>
            <a:pPr eaLnBrk="1" hangingPunct="1">
              <a:lnSpc>
                <a:spcPct val="90000"/>
              </a:lnSpc>
            </a:pPr>
            <a:r>
              <a:rPr lang="en-GB" altLang="en-US" sz="2000" b="1" dirty="0"/>
              <a:t>Encourage your child to be involved with money when shopping, using the right amount of coins etc.</a:t>
            </a:r>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p:txBody>
      </p:sp>
    </p:spTree>
  </p:cSld>
  <p:clrMapOvr>
    <a:masterClrMapping/>
  </p:clrMapOvr>
  <p:transition advTm="2500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DDE2-41D0-4FB6-A9C7-97FAE4C5D526}"/>
              </a:ext>
            </a:extLst>
          </p:cNvPr>
          <p:cNvSpPr>
            <a:spLocks noGrp="1"/>
          </p:cNvSpPr>
          <p:nvPr>
            <p:ph type="title"/>
          </p:nvPr>
        </p:nvSpPr>
        <p:spPr/>
        <p:txBody>
          <a:bodyPr rtlCol="0">
            <a:normAutofit fontScale="90000"/>
          </a:bodyPr>
          <a:lstStyle/>
          <a:p>
            <a:pPr eaLnBrk="1" fontAlgn="auto" hangingPunct="1">
              <a:spcAft>
                <a:spcPts val="0"/>
              </a:spcAft>
              <a:defRPr/>
            </a:pPr>
            <a:r>
              <a:rPr lang="en-GB" dirty="0">
                <a:solidFill>
                  <a:schemeClr val="tx1"/>
                </a:solidFill>
              </a:rPr>
              <a:t>Remember the school website for additional information.</a:t>
            </a:r>
          </a:p>
        </p:txBody>
      </p:sp>
      <p:sp>
        <p:nvSpPr>
          <p:cNvPr id="34819" name="Content Placeholder 2">
            <a:extLst>
              <a:ext uri="{FF2B5EF4-FFF2-40B4-BE49-F238E27FC236}">
                <a16:creationId xmlns:a16="http://schemas.microsoft.com/office/drawing/2014/main" id="{40EF5709-A292-4599-A3B4-EE33E9212968}"/>
              </a:ext>
            </a:extLst>
          </p:cNvPr>
          <p:cNvSpPr>
            <a:spLocks noGrp="1"/>
          </p:cNvSpPr>
          <p:nvPr>
            <p:ph idx="1"/>
          </p:nvPr>
        </p:nvSpPr>
        <p:spPr>
          <a:xfrm>
            <a:off x="1042988" y="2187575"/>
            <a:ext cx="6777037" cy="3508375"/>
          </a:xfrm>
        </p:spPr>
        <p:txBody>
          <a:bodyPr/>
          <a:lstStyle/>
          <a:p>
            <a:pPr eaLnBrk="1" hangingPunct="1"/>
            <a:r>
              <a:rPr lang="en-US" altLang="en-US"/>
              <a:t>www.williamhildyard.lincs.sch.uk</a:t>
            </a:r>
          </a:p>
        </p:txBody>
      </p:sp>
    </p:spTree>
  </p:cSld>
  <p:clrMapOvr>
    <a:masterClrMapping/>
  </p:clrMapOvr>
  <p:transition advTm="25000"/>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DDE2-41D0-4FB6-A9C7-97FAE4C5D526}"/>
              </a:ext>
            </a:extLst>
          </p:cNvPr>
          <p:cNvSpPr>
            <a:spLocks noGrp="1"/>
          </p:cNvSpPr>
          <p:nvPr>
            <p:ph type="title"/>
          </p:nvPr>
        </p:nvSpPr>
        <p:spPr>
          <a:xfrm>
            <a:off x="1058863" y="4292600"/>
            <a:ext cx="7024687" cy="1143000"/>
          </a:xfrm>
        </p:spPr>
        <p:txBody>
          <a:bodyPr rtlCol="0">
            <a:normAutofit fontScale="90000"/>
          </a:bodyPr>
          <a:lstStyle/>
          <a:p>
            <a:pPr eaLnBrk="1" fontAlgn="auto" hangingPunct="1">
              <a:spcAft>
                <a:spcPts val="0"/>
              </a:spcAft>
              <a:defRPr/>
            </a:pPr>
            <a:br>
              <a:rPr lang="en-GB" sz="3600" dirty="0">
                <a:solidFill>
                  <a:schemeClr val="tx1"/>
                </a:solidFill>
                <a:latin typeface="+mn-lt"/>
              </a:rPr>
            </a:br>
            <a:br>
              <a:rPr lang="en-GB" sz="3600" dirty="0">
                <a:solidFill>
                  <a:schemeClr val="tx1"/>
                </a:solidFill>
                <a:latin typeface="+mn-lt"/>
              </a:rPr>
            </a:br>
            <a:r>
              <a:rPr lang="en-GB" sz="3600" dirty="0">
                <a:solidFill>
                  <a:schemeClr val="tx1"/>
                </a:solidFill>
                <a:latin typeface="+mn-lt"/>
              </a:rPr>
              <a:t>We are looking forward to a very positive year ahead. Should you have any questions, please contact the school office via telephone or email and we will arrange a time to contact you. </a:t>
            </a:r>
            <a:br>
              <a:rPr lang="en-GB" sz="3600" dirty="0">
                <a:solidFill>
                  <a:schemeClr val="tx1"/>
                </a:solidFill>
                <a:latin typeface="+mn-lt"/>
              </a:rPr>
            </a:br>
            <a:br>
              <a:rPr lang="en-GB" sz="3600" dirty="0">
                <a:solidFill>
                  <a:schemeClr val="tx1"/>
                </a:solidFill>
                <a:latin typeface="+mn-lt"/>
              </a:rPr>
            </a:br>
            <a:endParaRPr lang="en-GB" sz="3600" dirty="0">
              <a:solidFill>
                <a:schemeClr val="tx1"/>
              </a:solidFill>
              <a:latin typeface="+mn-lt"/>
            </a:endParaRPr>
          </a:p>
        </p:txBody>
      </p:sp>
    </p:spTree>
  </p:cSld>
  <p:clrMapOvr>
    <a:masterClrMapping/>
  </p:clrMapOvr>
  <p:transition advTm="25000"/>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acecf4c-16a4-4761-890c-507f4a1997e1">
      <Terms xmlns="http://schemas.microsoft.com/office/infopath/2007/PartnerControls"/>
    </lcf76f155ced4ddcb4097134ff3c332f>
    <TaxCatchAll xmlns="a15d728d-e3a8-4f9d-94e7-da02506df33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CE4DB5A7118744592C04218B683D35E" ma:contentTypeVersion="16" ma:contentTypeDescription="Create a new document." ma:contentTypeScope="" ma:versionID="b0abca8e69ae6f04a6cc3633274f0b0b">
  <xsd:schema xmlns:xsd="http://www.w3.org/2001/XMLSchema" xmlns:xs="http://www.w3.org/2001/XMLSchema" xmlns:p="http://schemas.microsoft.com/office/2006/metadata/properties" xmlns:ns2="9acecf4c-16a4-4761-890c-507f4a1997e1" xmlns:ns3="a15d728d-e3a8-4f9d-94e7-da02506df338" targetNamespace="http://schemas.microsoft.com/office/2006/metadata/properties" ma:root="true" ma:fieldsID="0fc6a194d8ad4197167b0a00a303ad0c" ns2:_="" ns3:_="">
    <xsd:import namespace="9acecf4c-16a4-4761-890c-507f4a1997e1"/>
    <xsd:import namespace="a15d728d-e3a8-4f9d-94e7-da02506df33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2:MediaServiceSearchPropertie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cecf4c-16a4-4761-890c-507f4a1997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493e7d00-aa98-42fb-ac46-a570410b7ac9"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5d728d-e3a8-4f9d-94e7-da02506df33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0a99c01-3a45-4b86-a8e6-a69436f6cf12}" ma:internalName="TaxCatchAll" ma:showField="CatchAllData" ma:web="a15d728d-e3a8-4f9d-94e7-da02506df338">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98D2881-ECD4-4A62-AB92-052620E6BA5B}">
  <ds:schemaRefs>
    <ds:schemaRef ds:uri="http://purl.org/dc/elements/1.1/"/>
    <ds:schemaRef ds:uri="http://purl.org/dc/terms/"/>
    <ds:schemaRef ds:uri="http://schemas.microsoft.com/office/2006/metadata/properties"/>
    <ds:schemaRef ds:uri="http://schemas.microsoft.com/office/2006/documentManagement/types"/>
    <ds:schemaRef ds:uri="http://purl.org/dc/dcmitype/"/>
    <ds:schemaRef ds:uri="a15d728d-e3a8-4f9d-94e7-da02506df338"/>
    <ds:schemaRef ds:uri="http://schemas.microsoft.com/office/infopath/2007/PartnerControls"/>
    <ds:schemaRef ds:uri="http://schemas.openxmlformats.org/package/2006/metadata/core-properties"/>
    <ds:schemaRef ds:uri="9acecf4c-16a4-4761-890c-507f4a1997e1"/>
    <ds:schemaRef ds:uri="http://www.w3.org/XML/1998/namespace"/>
  </ds:schemaRefs>
</ds:datastoreItem>
</file>

<file path=customXml/itemProps2.xml><?xml version="1.0" encoding="utf-8"?>
<ds:datastoreItem xmlns:ds="http://schemas.openxmlformats.org/officeDocument/2006/customXml" ds:itemID="{8C654EFA-DC36-4BB3-A6B5-9ABA0707C5CF}">
  <ds:schemaRefs>
    <ds:schemaRef ds:uri="http://schemas.microsoft.com/sharepoint/v3/contenttype/forms"/>
  </ds:schemaRefs>
</ds:datastoreItem>
</file>

<file path=customXml/itemProps3.xml><?xml version="1.0" encoding="utf-8"?>
<ds:datastoreItem xmlns:ds="http://schemas.openxmlformats.org/officeDocument/2006/customXml" ds:itemID="{7F0A6339-03DC-4E21-A93A-9BB16205C3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acecf4c-16a4-4761-890c-507f4a1997e1"/>
    <ds:schemaRef ds:uri="a15d728d-e3a8-4f9d-94e7-da02506df33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Austin</Template>
  <TotalTime>28127</TotalTime>
  <Words>1313</Words>
  <Application>Microsoft Office PowerPoint</Application>
  <PresentationFormat>On-screen Show (4:3)</PresentationFormat>
  <Paragraphs>196</Paragraphs>
  <Slides>22</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Century Gothic</vt:lpstr>
      <vt:lpstr>Wingdings</vt:lpstr>
      <vt:lpstr>Wingdings 2</vt:lpstr>
      <vt:lpstr>Austin</vt:lpstr>
      <vt:lpstr>   Year 2 Information for Parents and Carers</vt:lpstr>
      <vt:lpstr>PowerPoint Presentation</vt:lpstr>
      <vt:lpstr>PowerPoint Presentation</vt:lpstr>
      <vt:lpstr>PowerPoint Presentation</vt:lpstr>
      <vt:lpstr>PowerPoint Presentation</vt:lpstr>
      <vt:lpstr>Maths:</vt:lpstr>
      <vt:lpstr>PowerPoint Presentation</vt:lpstr>
      <vt:lpstr>PowerPoint Presentation</vt:lpstr>
      <vt:lpstr>Reading expectations for Year 2 </vt:lpstr>
      <vt:lpstr>PowerPoint Presentation</vt:lpstr>
      <vt:lpstr>PowerPoint Presentation</vt:lpstr>
      <vt:lpstr>Homework</vt:lpstr>
      <vt:lpstr>PowerPoint Presentation</vt:lpstr>
      <vt:lpstr>PowerPoint Presentation</vt:lpstr>
      <vt:lpstr>PowerPoint Presentation</vt:lpstr>
      <vt:lpstr>PowerPoint Presentation</vt:lpstr>
      <vt:lpstr>PowerPoint Presentation</vt:lpstr>
      <vt:lpstr>Collection arrangements</vt:lpstr>
      <vt:lpstr>Useful Information</vt:lpstr>
      <vt:lpstr>What can you do to help your child?</vt:lpstr>
      <vt:lpstr>Remember the school website for additional information.</vt:lpstr>
      <vt:lpstr>  We are looking forward to a very positive year ahead. Should you have any questions, please contact the school office via telephone or email and we will arrange a time to contact you.   </vt:lpstr>
    </vt:vector>
  </TitlesOfParts>
  <Company>Elonex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SATs</dc:title>
  <dc:creator>Sarah Brealey</dc:creator>
  <cp:lastModifiedBy>Hayley.Remnant</cp:lastModifiedBy>
  <cp:revision>188</cp:revision>
  <cp:lastPrinted>2015-09-23T16:59:12Z</cp:lastPrinted>
  <dcterms:created xsi:type="dcterms:W3CDTF">2005-03-01T16:53:23Z</dcterms:created>
  <dcterms:modified xsi:type="dcterms:W3CDTF">2026-09-07T10:47:02Z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0x0101005CE4DB5A7118744592C04218B683D35E</vt:lpwstr>
  </property>
  <property fmtid="{D5CDD505-2E9C-101B-9397-08002B2CF9AE}" pid="3" name="MediaServiceImageTags">
    <vt:lpwstr/>
  </property>
</Properties>
</file>